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55"/>
  </p:notesMasterIdLst>
  <p:sldIdLst>
    <p:sldId id="256" r:id="rId2"/>
    <p:sldId id="257" r:id="rId3"/>
    <p:sldId id="345" r:id="rId4"/>
    <p:sldId id="258" r:id="rId5"/>
    <p:sldId id="259" r:id="rId6"/>
    <p:sldId id="260" r:id="rId7"/>
    <p:sldId id="314" r:id="rId8"/>
    <p:sldId id="311" r:id="rId9"/>
    <p:sldId id="308" r:id="rId10"/>
    <p:sldId id="264" r:id="rId11"/>
    <p:sldId id="265" r:id="rId12"/>
    <p:sldId id="310" r:id="rId13"/>
    <p:sldId id="313" r:id="rId14"/>
    <p:sldId id="266" r:id="rId15"/>
    <p:sldId id="318" r:id="rId16"/>
    <p:sldId id="319" r:id="rId17"/>
    <p:sldId id="322" r:id="rId18"/>
    <p:sldId id="324" r:id="rId19"/>
    <p:sldId id="320" r:id="rId20"/>
    <p:sldId id="323" r:id="rId21"/>
    <p:sldId id="333" r:id="rId22"/>
    <p:sldId id="332" r:id="rId23"/>
    <p:sldId id="331" r:id="rId24"/>
    <p:sldId id="336" r:id="rId25"/>
    <p:sldId id="337" r:id="rId26"/>
    <p:sldId id="339" r:id="rId27"/>
    <p:sldId id="340" r:id="rId28"/>
    <p:sldId id="341" r:id="rId29"/>
    <p:sldId id="342" r:id="rId30"/>
    <p:sldId id="343" r:id="rId31"/>
    <p:sldId id="344" r:id="rId32"/>
    <p:sldId id="346" r:id="rId33"/>
    <p:sldId id="347" r:id="rId34"/>
    <p:sldId id="349" r:id="rId35"/>
    <p:sldId id="348" r:id="rId36"/>
    <p:sldId id="361" r:id="rId37"/>
    <p:sldId id="327" r:id="rId38"/>
    <p:sldId id="330" r:id="rId39"/>
    <p:sldId id="334" r:id="rId40"/>
    <p:sldId id="338" r:id="rId41"/>
    <p:sldId id="362" r:id="rId42"/>
    <p:sldId id="363" r:id="rId43"/>
    <p:sldId id="364" r:id="rId44"/>
    <p:sldId id="365" r:id="rId45"/>
    <p:sldId id="366" r:id="rId46"/>
    <p:sldId id="367" r:id="rId47"/>
    <p:sldId id="351" r:id="rId48"/>
    <p:sldId id="352" r:id="rId49"/>
    <p:sldId id="353" r:id="rId50"/>
    <p:sldId id="354" r:id="rId51"/>
    <p:sldId id="357" r:id="rId52"/>
    <p:sldId id="359" r:id="rId53"/>
    <p:sldId id="288" r:id="rId54"/>
  </p:sldIdLst>
  <p:sldSz cx="9144000" cy="5143500" type="screen16x9"/>
  <p:notesSz cx="6858000" cy="9144000"/>
  <p:embeddedFontLst>
    <p:embeddedFont>
      <p:font typeface="Livvic" pitchFamily="2" charset="0"/>
      <p:regular r:id="rId56"/>
      <p:bold r:id="rId57"/>
      <p:italic r:id="rId58"/>
      <p:boldItalic r:id="rId59"/>
    </p:embeddedFont>
    <p:embeddedFont>
      <p:font typeface="Montserrat" panose="00000500000000000000" pitchFamily="2" charset="0"/>
      <p:regular r:id="rId60"/>
      <p:bold r:id="rId61"/>
      <p:italic r:id="rId62"/>
      <p:boldItalic r:id="rId63"/>
    </p:embeddedFont>
    <p:embeddedFont>
      <p:font typeface="Playfair Display" panose="00000500000000000000" pitchFamily="2" charset="0"/>
      <p:regular r:id="rId64"/>
      <p:bold r:id="rId65"/>
      <p:italic r:id="rId66"/>
      <p:boldItalic r:id="rId67"/>
    </p:embeddedFont>
    <p:embeddedFont>
      <p:font typeface="Playfair Display SemiBold" panose="020B060402020202020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0C0C"/>
    <a:srgbClr val="F000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723B1-9D82-D53C-6B38-AFF536C92473}" v="144" dt="2022-06-02T11:20:09.616"/>
    <p1510:client id="{064057BE-003F-5C17-2268-0DD5F36B035A}" v="8" dt="2022-06-06T13:58:53.613"/>
    <p1510:client id="{0DCFBC86-5309-A994-4D7F-A4CE7E356604}" v="112" dt="2022-06-05T17:00:39.978"/>
    <p1510:client id="{213F162A-E09A-8436-640B-308D778545BA}" v="3" dt="2022-06-03T16:39:07.025"/>
    <p1510:client id="{3522633C-249B-BA8D-9204-CB9B061EFF38}" v="134" dt="2022-06-02T12:54:04.887"/>
    <p1510:client id="{3D5EAC02-69CF-6545-2563-6C12A7D7AB75}" v="356" dt="2022-06-03T13:50:04.257"/>
    <p1510:client id="{3FC21175-670D-0C32-45E0-84D43922AC95}" v="16" dt="2022-06-04T09:28:56.579"/>
    <p1510:client id="{4208DCAF-4562-00FF-8F39-45D064C61507}" v="3997" dt="2022-06-03T15:51:27.467"/>
    <p1510:client id="{46C3BDB0-7129-4D59-9B14-13CFD0210765}" v="5235" dt="2022-06-04T15:36:44.143"/>
    <p1510:client id="{49317D1A-32AC-242E-BE04-7D33E8315F4B}" v="37" dt="2022-06-04T13:51:41.950"/>
    <p1510:client id="{8343B8A1-F56D-0B48-37CA-4C678128C187}" v="734" dt="2022-06-05T14:12:20.762"/>
    <p1510:client id="{97101CF9-E9A1-AE69-D71D-D3F11B6B51A8}" v="1033" dt="2022-06-02T14:37:22.111"/>
    <p1510:client id="{A704B315-4434-7ED9-0ED2-EF7BFE57FDC3}" v="432" dt="2022-06-03T16:17:49.305"/>
    <p1510:client id="{DDCC94D1-FA87-8D81-059D-1FF596E37434}" v="163" dt="2022-06-05T17:51:39.889"/>
    <p1510:client id="{EA6A47FB-34F7-7FEA-4A75-577B2E3E02FC}" v="1236" dt="2022-06-03T11:15:58.852"/>
    <p1510:client id="{EBA63299-34E7-47A5-8255-389FE6532566}" v="476" dt="2022-06-02T15:47:58.469"/>
    <p1510:client id="{EDDEFD77-623B-B2A9-5B91-36FBA318952C}" v="71" dt="2022-06-04T09:59:40.763"/>
    <p1510:client id="{F383E41C-3C77-A0C9-FB4A-CAB103B93C53}" v="1105" dt="2022-06-02T14:36:02.891"/>
  </p1510:revLst>
</p1510:revInfo>
</file>

<file path=ppt/tableStyles.xml><?xml version="1.0" encoding="utf-8"?>
<a:tblStyleLst xmlns:a="http://schemas.openxmlformats.org/drawingml/2006/main" def="{7A3D5ED1-3553-4481-932E-0CF2BCF51FFE}">
  <a:tblStyle styleId="{7A3D5ED1-3553-4481-932E-0CF2BCF51F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theme" Target="theme/theme1.xml"/><Relationship Id="rId79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80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viewProps" Target="viewProps.xml"/><Relationship Id="rId78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ONSO CONTE" userId="S::alfon.conte@studenti.unina.it::8d7c930d-2d94-482b-b55b-f2fc0183f165" providerId="AD" clId="Web-{EDDEFD77-623B-B2A9-5B91-36FBA318952C}"/>
    <pc:docChg chg="modSld">
      <pc:chgData name="ALFONSO CONTE" userId="S::alfon.conte@studenti.unina.it::8d7c930d-2d94-482b-b55b-f2fc0183f165" providerId="AD" clId="Web-{EDDEFD77-623B-B2A9-5B91-36FBA318952C}" dt="2022-06-04T09:59:40.763" v="65" actId="20577"/>
      <pc:docMkLst>
        <pc:docMk/>
      </pc:docMkLst>
      <pc:sldChg chg="modSp">
        <pc:chgData name="ALFONSO CONTE" userId="S::alfon.conte@studenti.unina.it::8d7c930d-2d94-482b-b55b-f2fc0183f165" providerId="AD" clId="Web-{EDDEFD77-623B-B2A9-5B91-36FBA318952C}" dt="2022-06-04T09:24:45.272" v="14" actId="20577"/>
        <pc:sldMkLst>
          <pc:docMk/>
          <pc:sldMk cId="0" sldId="259"/>
        </pc:sldMkLst>
        <pc:spChg chg="mod">
          <ac:chgData name="ALFONSO CONTE" userId="S::alfon.conte@studenti.unina.it::8d7c930d-2d94-482b-b55b-f2fc0183f165" providerId="AD" clId="Web-{EDDEFD77-623B-B2A9-5B91-36FBA318952C}" dt="2022-06-04T09:24:45.272" v="14" actId="20577"/>
          <ac:spMkLst>
            <pc:docMk/>
            <pc:sldMk cId="0" sldId="259"/>
            <ac:spMk id="5" creationId="{F4806CD1-B26B-46B8-91CF-3884F8A09797}"/>
          </ac:spMkLst>
        </pc:spChg>
      </pc:sldChg>
      <pc:sldChg chg="modSp">
        <pc:chgData name="ALFONSO CONTE" userId="S::alfon.conte@studenti.unina.it::8d7c930d-2d94-482b-b55b-f2fc0183f165" providerId="AD" clId="Web-{EDDEFD77-623B-B2A9-5B91-36FBA318952C}" dt="2022-06-04T09:24:30.818" v="12" actId="20577"/>
        <pc:sldMkLst>
          <pc:docMk/>
          <pc:sldMk cId="0" sldId="260"/>
        </pc:sldMkLst>
        <pc:spChg chg="mod">
          <ac:chgData name="ALFONSO CONTE" userId="S::alfon.conte@studenti.unina.it::8d7c930d-2d94-482b-b55b-f2fc0183f165" providerId="AD" clId="Web-{EDDEFD77-623B-B2A9-5B91-36FBA318952C}" dt="2022-06-04T09:24:30.818" v="12" actId="20577"/>
          <ac:spMkLst>
            <pc:docMk/>
            <pc:sldMk cId="0" sldId="260"/>
            <ac:spMk id="200" creationId="{00000000-0000-0000-0000-000000000000}"/>
          </ac:spMkLst>
        </pc:spChg>
      </pc:sldChg>
      <pc:sldChg chg="modSp">
        <pc:chgData name="ALFONSO CONTE" userId="S::alfon.conte@studenti.unina.it::8d7c930d-2d94-482b-b55b-f2fc0183f165" providerId="AD" clId="Web-{EDDEFD77-623B-B2A9-5B91-36FBA318952C}" dt="2022-06-04T09:24:19.396" v="10" actId="1076"/>
        <pc:sldMkLst>
          <pc:docMk/>
          <pc:sldMk cId="0" sldId="288"/>
        </pc:sldMkLst>
        <pc:spChg chg="mod">
          <ac:chgData name="ALFONSO CONTE" userId="S::alfon.conte@studenti.unina.it::8d7c930d-2d94-482b-b55b-f2fc0183f165" providerId="AD" clId="Web-{EDDEFD77-623B-B2A9-5B91-36FBA318952C}" dt="2022-06-04T09:24:06.973" v="5" actId="1076"/>
          <ac:spMkLst>
            <pc:docMk/>
            <pc:sldMk cId="0" sldId="288"/>
            <ac:spMk id="607" creationId="{00000000-0000-0000-0000-000000000000}"/>
          </ac:spMkLst>
        </pc:spChg>
        <pc:spChg chg="mod">
          <ac:chgData name="ALFONSO CONTE" userId="S::alfon.conte@studenti.unina.it::8d7c930d-2d94-482b-b55b-f2fc0183f165" providerId="AD" clId="Web-{EDDEFD77-623B-B2A9-5B91-36FBA318952C}" dt="2022-06-04T09:24:12.505" v="8" actId="1076"/>
          <ac:spMkLst>
            <pc:docMk/>
            <pc:sldMk cId="0" sldId="288"/>
            <ac:spMk id="608" creationId="{00000000-0000-0000-0000-000000000000}"/>
          </ac:spMkLst>
        </pc:spChg>
        <pc:picChg chg="mod">
          <ac:chgData name="ALFONSO CONTE" userId="S::alfon.conte@studenti.unina.it::8d7c930d-2d94-482b-b55b-f2fc0183f165" providerId="AD" clId="Web-{EDDEFD77-623B-B2A9-5B91-36FBA318952C}" dt="2022-06-04T09:24:19.396" v="10" actId="1076"/>
          <ac:picMkLst>
            <pc:docMk/>
            <pc:sldMk cId="0" sldId="288"/>
            <ac:picMk id="6" creationId="{BC7FD361-42F2-3D47-B385-E97A67A3E3CD}"/>
          </ac:picMkLst>
        </pc:picChg>
      </pc:sldChg>
      <pc:sldChg chg="modSp">
        <pc:chgData name="ALFONSO CONTE" userId="S::alfon.conte@studenti.unina.it::8d7c930d-2d94-482b-b55b-f2fc0183f165" providerId="AD" clId="Web-{EDDEFD77-623B-B2A9-5B91-36FBA318952C}" dt="2022-06-04T09:59:40.763" v="65" actId="20577"/>
        <pc:sldMkLst>
          <pc:docMk/>
          <pc:sldMk cId="3753581743" sldId="310"/>
        </pc:sldMkLst>
        <pc:spChg chg="mod">
          <ac:chgData name="ALFONSO CONTE" userId="S::alfon.conte@studenti.unina.it::8d7c930d-2d94-482b-b55b-f2fc0183f165" providerId="AD" clId="Web-{EDDEFD77-623B-B2A9-5B91-36FBA318952C}" dt="2022-06-04T09:59:40.763" v="65" actId="20577"/>
          <ac:spMkLst>
            <pc:docMk/>
            <pc:sldMk cId="3753581743" sldId="310"/>
            <ac:spMk id="2" creationId="{8445DB8D-7868-2BD6-D184-BF5298E077AF}"/>
          </ac:spMkLst>
        </pc:spChg>
      </pc:sldChg>
      <pc:sldChg chg="modSp">
        <pc:chgData name="ALFONSO CONTE" userId="S::alfon.conte@studenti.unina.it::8d7c930d-2d94-482b-b55b-f2fc0183f165" providerId="AD" clId="Web-{EDDEFD77-623B-B2A9-5B91-36FBA318952C}" dt="2022-06-04T09:29:14.382" v="54" actId="1076"/>
        <pc:sldMkLst>
          <pc:docMk/>
          <pc:sldMk cId="260746783" sldId="327"/>
        </pc:sldMkLst>
        <pc:picChg chg="mod">
          <ac:chgData name="ALFONSO CONTE" userId="S::alfon.conte@studenti.unina.it::8d7c930d-2d94-482b-b55b-f2fc0183f165" providerId="AD" clId="Web-{EDDEFD77-623B-B2A9-5B91-36FBA318952C}" dt="2022-06-04T09:29:14.382" v="54" actId="1076"/>
          <ac:picMkLst>
            <pc:docMk/>
            <pc:sldMk cId="260746783" sldId="327"/>
            <ac:picMk id="4" creationId="{22DD48B2-8F9B-D1F7-8E1A-0A8C5DAAF988}"/>
          </ac:picMkLst>
        </pc:picChg>
      </pc:sldChg>
      <pc:sldChg chg="addSp modSp">
        <pc:chgData name="ALFONSO CONTE" userId="S::alfon.conte@studenti.unina.it::8d7c930d-2d94-482b-b55b-f2fc0183f165" providerId="AD" clId="Web-{EDDEFD77-623B-B2A9-5B91-36FBA318952C}" dt="2022-06-04T09:28:35.411" v="51" actId="14100"/>
        <pc:sldMkLst>
          <pc:docMk/>
          <pc:sldMk cId="3182764365" sldId="342"/>
        </pc:sldMkLst>
        <pc:picChg chg="mod ord">
          <ac:chgData name="ALFONSO CONTE" userId="S::alfon.conte@studenti.unina.it::8d7c930d-2d94-482b-b55b-f2fc0183f165" providerId="AD" clId="Web-{EDDEFD77-623B-B2A9-5B91-36FBA318952C}" dt="2022-06-04T09:28:24.535" v="50" actId="1076"/>
          <ac:picMkLst>
            <pc:docMk/>
            <pc:sldMk cId="3182764365" sldId="342"/>
            <ac:picMk id="3" creationId="{051B77AE-36C1-7154-E70E-0A83059FF24F}"/>
          </ac:picMkLst>
        </pc:picChg>
        <pc:picChg chg="add mod">
          <ac:chgData name="ALFONSO CONTE" userId="S::alfon.conte@studenti.unina.it::8d7c930d-2d94-482b-b55b-f2fc0183f165" providerId="AD" clId="Web-{EDDEFD77-623B-B2A9-5B91-36FBA318952C}" dt="2022-06-04T09:28:11.972" v="46" actId="1076"/>
          <ac:picMkLst>
            <pc:docMk/>
            <pc:sldMk cId="3182764365" sldId="342"/>
            <ac:picMk id="6" creationId="{D95159EE-7E18-1E76-7234-07409976C9B1}"/>
          </ac:picMkLst>
        </pc:picChg>
        <pc:picChg chg="mod">
          <ac:chgData name="ALFONSO CONTE" userId="S::alfon.conte@studenti.unina.it::8d7c930d-2d94-482b-b55b-f2fc0183f165" providerId="AD" clId="Web-{EDDEFD77-623B-B2A9-5B91-36FBA318952C}" dt="2022-06-04T09:28:35.411" v="51" actId="14100"/>
          <ac:picMkLst>
            <pc:docMk/>
            <pc:sldMk cId="3182764365" sldId="342"/>
            <ac:picMk id="7" creationId="{F3A89EFD-A258-CB70-ABEC-78B4E8441CFB}"/>
          </ac:picMkLst>
        </pc:picChg>
      </pc:sldChg>
      <pc:sldChg chg="modSp">
        <pc:chgData name="ALFONSO CONTE" userId="S::alfon.conte@studenti.unina.it::8d7c930d-2d94-482b-b55b-f2fc0183f165" providerId="AD" clId="Web-{EDDEFD77-623B-B2A9-5B91-36FBA318952C}" dt="2022-06-04T09:54:08.803" v="56" actId="20577"/>
        <pc:sldMkLst>
          <pc:docMk/>
          <pc:sldMk cId="2801099829" sldId="349"/>
        </pc:sldMkLst>
        <pc:spChg chg="mod">
          <ac:chgData name="ALFONSO CONTE" userId="S::alfon.conte@studenti.unina.it::8d7c930d-2d94-482b-b55b-f2fc0183f165" providerId="AD" clId="Web-{EDDEFD77-623B-B2A9-5B91-36FBA318952C}" dt="2022-06-04T09:54:08.803" v="56" actId="20577"/>
          <ac:spMkLst>
            <pc:docMk/>
            <pc:sldMk cId="2801099829" sldId="349"/>
            <ac:spMk id="4" creationId="{84DAC218-66C9-B78F-B30A-64183BBA513D}"/>
          </ac:spMkLst>
        </pc:spChg>
      </pc:sldChg>
    </pc:docChg>
  </pc:docChgLst>
  <pc:docChgLst>
    <pc:chgData name="DANIELE FAZZARI" userId="S::d.fazzari@studenti.unina.it::48d00745-275a-4274-8b1c-05b23de7b372" providerId="AD" clId="Web-{46C3BDB0-7129-4D59-9B14-13CFD0210765}"/>
    <pc:docChg chg="addSld delSld modSld">
      <pc:chgData name="DANIELE FAZZARI" userId="S::d.fazzari@studenti.unina.it::48d00745-275a-4274-8b1c-05b23de7b372" providerId="AD" clId="Web-{46C3BDB0-7129-4D59-9B14-13CFD0210765}" dt="2022-06-04T15:36:44.143" v="2955" actId="20577"/>
      <pc:docMkLst>
        <pc:docMk/>
      </pc:docMkLst>
      <pc:sldChg chg="modSp">
        <pc:chgData name="DANIELE FAZZARI" userId="S::d.fazzari@studenti.unina.it::48d00745-275a-4274-8b1c-05b23de7b372" providerId="AD" clId="Web-{46C3BDB0-7129-4D59-9B14-13CFD0210765}" dt="2022-06-04T15:36:44.143" v="2955" actId="20577"/>
        <pc:sldMkLst>
          <pc:docMk/>
          <pc:sldMk cId="0" sldId="288"/>
        </pc:sldMkLst>
        <pc:spChg chg="mod">
          <ac:chgData name="DANIELE FAZZARI" userId="S::d.fazzari@studenti.unina.it::48d00745-275a-4274-8b1c-05b23de7b372" providerId="AD" clId="Web-{46C3BDB0-7129-4D59-9B14-13CFD0210765}" dt="2022-06-04T15:35:32.328" v="2953" actId="1076"/>
          <ac:spMkLst>
            <pc:docMk/>
            <pc:sldMk cId="0" sldId="288"/>
            <ac:spMk id="607" creationId="{00000000-0000-0000-0000-000000000000}"/>
          </ac:spMkLst>
        </pc:spChg>
        <pc:spChg chg="mod">
          <ac:chgData name="DANIELE FAZZARI" userId="S::d.fazzari@studenti.unina.it::48d00745-275a-4274-8b1c-05b23de7b372" providerId="AD" clId="Web-{46C3BDB0-7129-4D59-9B14-13CFD0210765}" dt="2022-06-04T15:36:44.143" v="2955" actId="20577"/>
          <ac:spMkLst>
            <pc:docMk/>
            <pc:sldMk cId="0" sldId="288"/>
            <ac:spMk id="608" creationId="{00000000-0000-0000-0000-000000000000}"/>
          </ac:spMkLst>
        </pc:spChg>
        <pc:picChg chg="mod">
          <ac:chgData name="DANIELE FAZZARI" userId="S::d.fazzari@studenti.unina.it::48d00745-275a-4274-8b1c-05b23de7b372" providerId="AD" clId="Web-{46C3BDB0-7129-4D59-9B14-13CFD0210765}" dt="2022-06-04T15:35:25.313" v="2952" actId="1076"/>
          <ac:picMkLst>
            <pc:docMk/>
            <pc:sldMk cId="0" sldId="288"/>
            <ac:picMk id="6" creationId="{BC7FD361-42F2-3D47-B385-E97A67A3E3CD}"/>
          </ac:picMkLst>
        </pc:picChg>
      </pc:sldChg>
      <pc:sldChg chg="addSp delSp modSp">
        <pc:chgData name="DANIELE FAZZARI" userId="S::d.fazzari@studenti.unina.it::48d00745-275a-4274-8b1c-05b23de7b372" providerId="AD" clId="Web-{46C3BDB0-7129-4D59-9B14-13CFD0210765}" dt="2022-06-04T12:22:37.224" v="35" actId="14100"/>
        <pc:sldMkLst>
          <pc:docMk/>
          <pc:sldMk cId="260746783" sldId="327"/>
        </pc:sldMkLst>
        <pc:picChg chg="add mod">
          <ac:chgData name="DANIELE FAZZARI" userId="S::d.fazzari@studenti.unina.it::48d00745-275a-4274-8b1c-05b23de7b372" providerId="AD" clId="Web-{46C3BDB0-7129-4D59-9B14-13CFD0210765}" dt="2022-06-04T12:22:37.224" v="35" actId="14100"/>
          <ac:picMkLst>
            <pc:docMk/>
            <pc:sldMk cId="260746783" sldId="327"/>
            <ac:picMk id="3" creationId="{C21609A3-489D-E730-0FBA-3E0C389F9DDE}"/>
          </ac:picMkLst>
        </pc:picChg>
        <pc:picChg chg="del">
          <ac:chgData name="DANIELE FAZZARI" userId="S::d.fazzari@studenti.unina.it::48d00745-275a-4274-8b1c-05b23de7b372" providerId="AD" clId="Web-{46C3BDB0-7129-4D59-9B14-13CFD0210765}" dt="2022-06-04T11:07:50.544" v="7"/>
          <ac:picMkLst>
            <pc:docMk/>
            <pc:sldMk cId="260746783" sldId="327"/>
            <ac:picMk id="4" creationId="{22DD48B2-8F9B-D1F7-8E1A-0A8C5DAAF988}"/>
          </ac:picMkLst>
        </pc:picChg>
        <pc:picChg chg="add del mod modCrop">
          <ac:chgData name="DANIELE FAZZARI" userId="S::d.fazzari@studenti.unina.it::48d00745-275a-4274-8b1c-05b23de7b372" providerId="AD" clId="Web-{46C3BDB0-7129-4D59-9B14-13CFD0210765}" dt="2022-06-04T12:21:54.564" v="23"/>
          <ac:picMkLst>
            <pc:docMk/>
            <pc:sldMk cId="260746783" sldId="327"/>
            <ac:picMk id="4" creationId="{3AE5AFA9-626F-6E5D-A9BC-FC956FDE864D}"/>
          </ac:picMkLst>
        </pc:picChg>
        <pc:picChg chg="add mod">
          <ac:chgData name="DANIELE FAZZARI" userId="S::d.fazzari@studenti.unina.it::48d00745-275a-4274-8b1c-05b23de7b372" providerId="AD" clId="Web-{46C3BDB0-7129-4D59-9B14-13CFD0210765}" dt="2022-06-04T12:22:37.224" v="34" actId="14100"/>
          <ac:picMkLst>
            <pc:docMk/>
            <pc:sldMk cId="260746783" sldId="327"/>
            <ac:picMk id="5" creationId="{2173F472-1D59-7511-0DCD-46BFC7883991}"/>
          </ac:picMkLst>
        </pc:picChg>
      </pc:sldChg>
      <pc:sldChg chg="addSp modSp">
        <pc:chgData name="DANIELE FAZZARI" userId="S::d.fazzari@studenti.unina.it::48d00745-275a-4274-8b1c-05b23de7b372" providerId="AD" clId="Web-{46C3BDB0-7129-4D59-9B14-13CFD0210765}" dt="2022-06-04T15:22:51.150" v="2841" actId="20577"/>
        <pc:sldMkLst>
          <pc:docMk/>
          <pc:sldMk cId="2607267709" sldId="330"/>
        </pc:sldMkLst>
        <pc:spChg chg="add mod">
          <ac:chgData name="DANIELE FAZZARI" userId="S::d.fazzari@studenti.unina.it::48d00745-275a-4274-8b1c-05b23de7b372" providerId="AD" clId="Web-{46C3BDB0-7129-4D59-9B14-13CFD0210765}" dt="2022-06-04T15:22:51.150" v="2841" actId="20577"/>
          <ac:spMkLst>
            <pc:docMk/>
            <pc:sldMk cId="2607267709" sldId="330"/>
            <ac:spMk id="3" creationId="{0BC8489A-F8FC-71BC-9470-F45977292B08}"/>
          </ac:spMkLst>
        </pc:spChg>
        <pc:spChg chg="mod">
          <ac:chgData name="DANIELE FAZZARI" userId="S::d.fazzari@studenti.unina.it::48d00745-275a-4274-8b1c-05b23de7b372" providerId="AD" clId="Web-{46C3BDB0-7129-4D59-9B14-13CFD0210765}" dt="2022-06-04T15:22:22.243" v="2821" actId="1076"/>
          <ac:spMkLst>
            <pc:docMk/>
            <pc:sldMk cId="2607267709" sldId="330"/>
            <ac:spMk id="9" creationId="{456572CB-AF85-99B5-B416-0F6F55625D70}"/>
          </ac:spMkLst>
        </pc:spChg>
      </pc:sldChg>
      <pc:sldChg chg="modSp">
        <pc:chgData name="DANIELE FAZZARI" userId="S::d.fazzari@studenti.unina.it::48d00745-275a-4274-8b1c-05b23de7b372" providerId="AD" clId="Web-{46C3BDB0-7129-4D59-9B14-13CFD0210765}" dt="2022-06-04T15:23:02.994" v="2842" actId="1076"/>
        <pc:sldMkLst>
          <pc:docMk/>
          <pc:sldMk cId="1902071288" sldId="338"/>
        </pc:sldMkLst>
        <pc:spChg chg="mod">
          <ac:chgData name="DANIELE FAZZARI" userId="S::d.fazzari@studenti.unina.it::48d00745-275a-4274-8b1c-05b23de7b372" providerId="AD" clId="Web-{46C3BDB0-7129-4D59-9B14-13CFD0210765}" dt="2022-06-04T15:23:02.994" v="2842" actId="1076"/>
          <ac:spMkLst>
            <pc:docMk/>
            <pc:sldMk cId="1902071288" sldId="338"/>
            <ac:spMk id="2" creationId="{7C2FE5C9-DD8F-4EBB-E54E-83980388AA2A}"/>
          </ac:spMkLst>
        </pc:spChg>
        <pc:spChg chg="mod">
          <ac:chgData name="DANIELE FAZZARI" userId="S::d.fazzari@studenti.unina.it::48d00745-275a-4274-8b1c-05b23de7b372" providerId="AD" clId="Web-{46C3BDB0-7129-4D59-9B14-13CFD0210765}" dt="2022-06-04T13:00:11.157" v="127" actId="20577"/>
          <ac:spMkLst>
            <pc:docMk/>
            <pc:sldMk cId="1902071288" sldId="338"/>
            <ac:spMk id="3" creationId="{487078CD-A2FB-FDFD-DB3F-A03A540721D0}"/>
          </ac:spMkLst>
        </pc:spChg>
      </pc:sldChg>
      <pc:sldChg chg="addSp delSp modSp new">
        <pc:chgData name="DANIELE FAZZARI" userId="S::d.fazzari@studenti.unina.it::48d00745-275a-4274-8b1c-05b23de7b372" providerId="AD" clId="Web-{46C3BDB0-7129-4D59-9B14-13CFD0210765}" dt="2022-06-04T13:09:20.745" v="536" actId="1076"/>
        <pc:sldMkLst>
          <pc:docMk/>
          <pc:sldMk cId="990918664" sldId="362"/>
        </pc:sldMkLst>
        <pc:spChg chg="del">
          <ac:chgData name="DANIELE FAZZARI" userId="S::d.fazzari@studenti.unina.it::48d00745-275a-4274-8b1c-05b23de7b372" providerId="AD" clId="Web-{46C3BDB0-7129-4D59-9B14-13CFD0210765}" dt="2022-06-04T13:00:44.596" v="135"/>
          <ac:spMkLst>
            <pc:docMk/>
            <pc:sldMk cId="990918664" sldId="362"/>
            <ac:spMk id="2" creationId="{4386D72E-560C-1D0F-029D-C7304844A7AC}"/>
          </ac:spMkLst>
        </pc:spChg>
        <pc:spChg chg="del">
          <ac:chgData name="DANIELE FAZZARI" userId="S::d.fazzari@studenti.unina.it::48d00745-275a-4274-8b1c-05b23de7b372" providerId="AD" clId="Web-{46C3BDB0-7129-4D59-9B14-13CFD0210765}" dt="2022-06-04T13:00:44.596" v="134"/>
          <ac:spMkLst>
            <pc:docMk/>
            <pc:sldMk cId="990918664" sldId="362"/>
            <ac:spMk id="3" creationId="{DC8FF9F3-6FF4-3E03-EF9F-EF6411A71D5F}"/>
          </ac:spMkLst>
        </pc:spChg>
        <pc:spChg chg="del">
          <ac:chgData name="DANIELE FAZZARI" userId="S::d.fazzari@studenti.unina.it::48d00745-275a-4274-8b1c-05b23de7b372" providerId="AD" clId="Web-{46C3BDB0-7129-4D59-9B14-13CFD0210765}" dt="2022-06-04T13:00:44.596" v="133"/>
          <ac:spMkLst>
            <pc:docMk/>
            <pc:sldMk cId="990918664" sldId="362"/>
            <ac:spMk id="4" creationId="{7AA981ED-ED5A-A913-B0F5-C73B209EBEE8}"/>
          </ac:spMkLst>
        </pc:spChg>
        <pc:spChg chg="del">
          <ac:chgData name="DANIELE FAZZARI" userId="S::d.fazzari@studenti.unina.it::48d00745-275a-4274-8b1c-05b23de7b372" providerId="AD" clId="Web-{46C3BDB0-7129-4D59-9B14-13CFD0210765}" dt="2022-06-04T13:00:44.596" v="132"/>
          <ac:spMkLst>
            <pc:docMk/>
            <pc:sldMk cId="990918664" sldId="362"/>
            <ac:spMk id="5" creationId="{20A4C8FA-937E-C118-7717-DD3BFA6662AA}"/>
          </ac:spMkLst>
        </pc:spChg>
        <pc:spChg chg="del">
          <ac:chgData name="DANIELE FAZZARI" userId="S::d.fazzari@studenti.unina.it::48d00745-275a-4274-8b1c-05b23de7b372" providerId="AD" clId="Web-{46C3BDB0-7129-4D59-9B14-13CFD0210765}" dt="2022-06-04T13:00:46.300" v="136"/>
          <ac:spMkLst>
            <pc:docMk/>
            <pc:sldMk cId="990918664" sldId="362"/>
            <ac:spMk id="6" creationId="{1C221AC5-39BA-7D34-49BF-20855FA8F50A}"/>
          </ac:spMkLst>
        </pc:spChg>
        <pc:spChg chg="del">
          <ac:chgData name="DANIELE FAZZARI" userId="S::d.fazzari@studenti.unina.it::48d00745-275a-4274-8b1c-05b23de7b372" providerId="AD" clId="Web-{46C3BDB0-7129-4D59-9B14-13CFD0210765}" dt="2022-06-04T13:00:44.596" v="131"/>
          <ac:spMkLst>
            <pc:docMk/>
            <pc:sldMk cId="990918664" sldId="362"/>
            <ac:spMk id="7" creationId="{0AD6422F-9E8C-9938-D503-DBF871AFEFB3}"/>
          </ac:spMkLst>
        </pc:spChg>
        <pc:spChg chg="add mod">
          <ac:chgData name="DANIELE FAZZARI" userId="S::d.fazzari@studenti.unina.it::48d00745-275a-4274-8b1c-05b23de7b372" providerId="AD" clId="Web-{46C3BDB0-7129-4D59-9B14-13CFD0210765}" dt="2022-06-04T13:01:53.851" v="189" actId="1076"/>
          <ac:spMkLst>
            <pc:docMk/>
            <pc:sldMk cId="990918664" sldId="362"/>
            <ac:spMk id="8" creationId="{8DAB35CB-9D1E-9E83-929D-4AEC4B0AD807}"/>
          </ac:spMkLst>
        </pc:spChg>
        <pc:spChg chg="add mod">
          <ac:chgData name="DANIELE FAZZARI" userId="S::d.fazzari@studenti.unina.it::48d00745-275a-4274-8b1c-05b23de7b372" providerId="AD" clId="Web-{46C3BDB0-7129-4D59-9B14-13CFD0210765}" dt="2022-06-04T13:09:05.416" v="533" actId="1076"/>
          <ac:spMkLst>
            <pc:docMk/>
            <pc:sldMk cId="990918664" sldId="362"/>
            <ac:spMk id="9" creationId="{3EB170DD-BD78-ABE2-C371-5AA9336478BE}"/>
          </ac:spMkLst>
        </pc:spChg>
        <pc:spChg chg="add mod">
          <ac:chgData name="DANIELE FAZZARI" userId="S::d.fazzari@studenti.unina.it::48d00745-275a-4274-8b1c-05b23de7b372" providerId="AD" clId="Web-{46C3BDB0-7129-4D59-9B14-13CFD0210765}" dt="2022-06-04T13:09:20.745" v="536" actId="1076"/>
          <ac:spMkLst>
            <pc:docMk/>
            <pc:sldMk cId="990918664" sldId="362"/>
            <ac:spMk id="10" creationId="{29BE42D1-C33C-E64F-88BC-4AA9AA40EA25}"/>
          </ac:spMkLst>
        </pc:spChg>
        <pc:spChg chg="add del mod">
          <ac:chgData name="DANIELE FAZZARI" userId="S::d.fazzari@studenti.unina.it::48d00745-275a-4274-8b1c-05b23de7b372" providerId="AD" clId="Web-{46C3BDB0-7129-4D59-9B14-13CFD0210765}" dt="2022-06-04T13:07:20.675" v="417"/>
          <ac:spMkLst>
            <pc:docMk/>
            <pc:sldMk cId="990918664" sldId="362"/>
            <ac:spMk id="11" creationId="{F90346B0-E214-5252-1045-27C143A90C49}"/>
          </ac:spMkLst>
        </pc:spChg>
        <pc:spChg chg="add mod">
          <ac:chgData name="DANIELE FAZZARI" userId="S::d.fazzari@studenti.unina.it::48d00745-275a-4274-8b1c-05b23de7b372" providerId="AD" clId="Web-{46C3BDB0-7129-4D59-9B14-13CFD0210765}" dt="2022-06-04T13:09:10.338" v="535" actId="1076"/>
          <ac:spMkLst>
            <pc:docMk/>
            <pc:sldMk cId="990918664" sldId="362"/>
            <ac:spMk id="12" creationId="{3D34C065-3D08-5E1A-033B-3C57C5871F14}"/>
          </ac:spMkLst>
        </pc:spChg>
      </pc:sldChg>
      <pc:sldChg chg="new del">
        <pc:chgData name="DANIELE FAZZARI" userId="S::d.fazzari@studenti.unina.it::48d00745-275a-4274-8b1c-05b23de7b372" providerId="AD" clId="Web-{46C3BDB0-7129-4D59-9B14-13CFD0210765}" dt="2022-06-04T13:00:32.564" v="129"/>
        <pc:sldMkLst>
          <pc:docMk/>
          <pc:sldMk cId="2326541787" sldId="362"/>
        </pc:sldMkLst>
      </pc:sldChg>
      <pc:sldChg chg="addSp delSp modSp new">
        <pc:chgData name="DANIELE FAZZARI" userId="S::d.fazzari@studenti.unina.it::48d00745-275a-4274-8b1c-05b23de7b372" providerId="AD" clId="Web-{46C3BDB0-7129-4D59-9B14-13CFD0210765}" dt="2022-06-04T14:44:14.228" v="1187" actId="1076"/>
        <pc:sldMkLst>
          <pc:docMk/>
          <pc:sldMk cId="1279410672" sldId="363"/>
        </pc:sldMkLst>
        <pc:spChg chg="mod">
          <ac:chgData name="DANIELE FAZZARI" userId="S::d.fazzari@studenti.unina.it::48d00745-275a-4274-8b1c-05b23de7b372" providerId="AD" clId="Web-{46C3BDB0-7129-4D59-9B14-13CFD0210765}" dt="2022-06-04T13:10:05.810" v="557" actId="1076"/>
          <ac:spMkLst>
            <pc:docMk/>
            <pc:sldMk cId="1279410672" sldId="363"/>
            <ac:spMk id="2" creationId="{11A4F81A-4832-3E05-7C46-B63F6E772700}"/>
          </ac:spMkLst>
        </pc:spChg>
        <pc:spChg chg="add mod">
          <ac:chgData name="DANIELE FAZZARI" userId="S::d.fazzari@studenti.unina.it::48d00745-275a-4274-8b1c-05b23de7b372" providerId="AD" clId="Web-{46C3BDB0-7129-4D59-9B14-13CFD0210765}" dt="2022-06-04T14:43:58.868" v="1181" actId="1076"/>
          <ac:spMkLst>
            <pc:docMk/>
            <pc:sldMk cId="1279410672" sldId="363"/>
            <ac:spMk id="3" creationId="{6009098C-E611-EAB9-3A4D-AB949B7D8646}"/>
          </ac:spMkLst>
        </pc:spChg>
        <pc:spChg chg="add mod">
          <ac:chgData name="DANIELE FAZZARI" userId="S::d.fazzari@studenti.unina.it::48d00745-275a-4274-8b1c-05b23de7b372" providerId="AD" clId="Web-{46C3BDB0-7129-4D59-9B14-13CFD0210765}" dt="2022-06-04T14:37:05.435" v="980" actId="1076"/>
          <ac:spMkLst>
            <pc:docMk/>
            <pc:sldMk cId="1279410672" sldId="363"/>
            <ac:spMk id="6" creationId="{0584F555-C930-D772-D2C8-A38AD5942A16}"/>
          </ac:spMkLst>
        </pc:spChg>
        <pc:spChg chg="add del mod">
          <ac:chgData name="DANIELE FAZZARI" userId="S::d.fazzari@studenti.unina.it::48d00745-275a-4274-8b1c-05b23de7b372" providerId="AD" clId="Web-{46C3BDB0-7129-4D59-9B14-13CFD0210765}" dt="2022-06-04T13:53:14.125" v="790"/>
          <ac:spMkLst>
            <pc:docMk/>
            <pc:sldMk cId="1279410672" sldId="363"/>
            <ac:spMk id="7" creationId="{8B9AA3A6-E33A-E7F5-2876-33FE294E656B}"/>
          </ac:spMkLst>
        </pc:spChg>
        <pc:spChg chg="add mod">
          <ac:chgData name="DANIELE FAZZARI" userId="S::d.fazzari@studenti.unina.it::48d00745-275a-4274-8b1c-05b23de7b372" providerId="AD" clId="Web-{46C3BDB0-7129-4D59-9B14-13CFD0210765}" dt="2022-06-04T14:38:57.594" v="1113" actId="1076"/>
          <ac:spMkLst>
            <pc:docMk/>
            <pc:sldMk cId="1279410672" sldId="363"/>
            <ac:spMk id="8" creationId="{38A16486-CB7B-9171-42E5-7CD15C096E9D}"/>
          </ac:spMkLst>
        </pc:spChg>
        <pc:spChg chg="add mod">
          <ac:chgData name="DANIELE FAZZARI" userId="S::d.fazzari@studenti.unina.it::48d00745-275a-4274-8b1c-05b23de7b372" providerId="AD" clId="Web-{46C3BDB0-7129-4D59-9B14-13CFD0210765}" dt="2022-06-04T14:42:13.428" v="1149" actId="1076"/>
          <ac:spMkLst>
            <pc:docMk/>
            <pc:sldMk cId="1279410672" sldId="363"/>
            <ac:spMk id="13" creationId="{DB14A347-FDAE-978E-8059-292FDF02FBC6}"/>
          </ac:spMkLst>
        </pc:spChg>
        <pc:spChg chg="add mod">
          <ac:chgData name="DANIELE FAZZARI" userId="S::d.fazzari@studenti.unina.it::48d00745-275a-4274-8b1c-05b23de7b372" providerId="AD" clId="Web-{46C3BDB0-7129-4D59-9B14-13CFD0210765}" dt="2022-06-04T14:42:34.772" v="1156" actId="1076"/>
          <ac:spMkLst>
            <pc:docMk/>
            <pc:sldMk cId="1279410672" sldId="363"/>
            <ac:spMk id="14" creationId="{CC9CA708-2A47-3D68-9263-4FE7BCA53603}"/>
          </ac:spMkLst>
        </pc:spChg>
        <pc:spChg chg="add mod">
          <ac:chgData name="DANIELE FAZZARI" userId="S::d.fazzari@studenti.unina.it::48d00745-275a-4274-8b1c-05b23de7b372" providerId="AD" clId="Web-{46C3BDB0-7129-4D59-9B14-13CFD0210765}" dt="2022-06-04T14:44:14.228" v="1187" actId="1076"/>
          <ac:spMkLst>
            <pc:docMk/>
            <pc:sldMk cId="1279410672" sldId="363"/>
            <ac:spMk id="16" creationId="{6E3F0044-873C-42EA-0377-EFF38F754485}"/>
          </ac:spMkLst>
        </pc:spChg>
        <pc:picChg chg="add mod">
          <ac:chgData name="DANIELE FAZZARI" userId="S::d.fazzari@studenti.unina.it::48d00745-275a-4274-8b1c-05b23de7b372" providerId="AD" clId="Web-{46C3BDB0-7129-4D59-9B14-13CFD0210765}" dt="2022-06-04T14:33:41.789" v="845" actId="1076"/>
          <ac:picMkLst>
            <pc:docMk/>
            <pc:sldMk cId="1279410672" sldId="363"/>
            <ac:picMk id="4" creationId="{98991186-0C93-12D8-CE72-AFD81FCF30B8}"/>
          </ac:picMkLst>
        </pc:picChg>
        <pc:picChg chg="add del mod">
          <ac:chgData name="DANIELE FAZZARI" userId="S::d.fazzari@studenti.unina.it::48d00745-275a-4274-8b1c-05b23de7b372" providerId="AD" clId="Web-{46C3BDB0-7129-4D59-9B14-13CFD0210765}" dt="2022-06-04T14:34:53.994" v="868"/>
          <ac:picMkLst>
            <pc:docMk/>
            <pc:sldMk cId="1279410672" sldId="363"/>
            <ac:picMk id="9" creationId="{D3AE3226-8B6B-5331-B3C8-EFCB2AF65873}"/>
          </ac:picMkLst>
        </pc:picChg>
        <pc:picChg chg="add del mod">
          <ac:chgData name="DANIELE FAZZARI" userId="S::d.fazzari@studenti.unina.it::48d00745-275a-4274-8b1c-05b23de7b372" providerId="AD" clId="Web-{46C3BDB0-7129-4D59-9B14-13CFD0210765}" dt="2022-06-04T14:34:40.165" v="865"/>
          <ac:picMkLst>
            <pc:docMk/>
            <pc:sldMk cId="1279410672" sldId="363"/>
            <ac:picMk id="10" creationId="{B9F48542-042A-40A5-C08E-51B1CDF416AB}"/>
          </ac:picMkLst>
        </pc:picChg>
        <pc:picChg chg="add mod">
          <ac:chgData name="DANIELE FAZZARI" userId="S::d.fazzari@studenti.unina.it::48d00745-275a-4274-8b1c-05b23de7b372" providerId="AD" clId="Web-{46C3BDB0-7129-4D59-9B14-13CFD0210765}" dt="2022-06-04T14:44:09.931" v="1185" actId="1076"/>
          <ac:picMkLst>
            <pc:docMk/>
            <pc:sldMk cId="1279410672" sldId="363"/>
            <ac:picMk id="11" creationId="{CCD19A60-AAD7-5143-1229-8CAABD00AF8D}"/>
          </ac:picMkLst>
        </pc:picChg>
        <pc:picChg chg="add mod">
          <ac:chgData name="DANIELE FAZZARI" userId="S::d.fazzari@studenti.unina.it::48d00745-275a-4274-8b1c-05b23de7b372" providerId="AD" clId="Web-{46C3BDB0-7129-4D59-9B14-13CFD0210765}" dt="2022-06-04T14:44:07.900" v="1184" actId="1076"/>
          <ac:picMkLst>
            <pc:docMk/>
            <pc:sldMk cId="1279410672" sldId="363"/>
            <ac:picMk id="12" creationId="{0C606A93-DD52-D889-4E49-94227AEC2DAA}"/>
          </ac:picMkLst>
        </pc:picChg>
        <pc:cxnChg chg="add mod">
          <ac:chgData name="DANIELE FAZZARI" userId="S::d.fazzari@studenti.unina.it::48d00745-275a-4274-8b1c-05b23de7b372" providerId="AD" clId="Web-{46C3BDB0-7129-4D59-9B14-13CFD0210765}" dt="2022-06-04T14:33:41.805" v="846" actId="1076"/>
          <ac:cxnSpMkLst>
            <pc:docMk/>
            <pc:sldMk cId="1279410672" sldId="363"/>
            <ac:cxnSpMk id="5" creationId="{2E604C7B-FA28-5E49-0413-C8B64A98E501}"/>
          </ac:cxnSpMkLst>
        </pc:cxnChg>
        <pc:cxnChg chg="add mod">
          <ac:chgData name="DANIELE FAZZARI" userId="S::d.fazzari@studenti.unina.it::48d00745-275a-4274-8b1c-05b23de7b372" providerId="AD" clId="Web-{46C3BDB0-7129-4D59-9B14-13CFD0210765}" dt="2022-06-04T14:33:41.805" v="847" actId="1076"/>
          <ac:cxnSpMkLst>
            <pc:docMk/>
            <pc:sldMk cId="1279410672" sldId="363"/>
            <ac:cxnSpMk id="7" creationId="{409EB2E0-D101-8DA2-E489-7A8E3B84E88C}"/>
          </ac:cxnSpMkLst>
        </pc:cxnChg>
        <pc:cxnChg chg="add mod">
          <ac:chgData name="DANIELE FAZZARI" userId="S::d.fazzari@studenti.unina.it::48d00745-275a-4274-8b1c-05b23de7b372" providerId="AD" clId="Web-{46C3BDB0-7129-4D59-9B14-13CFD0210765}" dt="2022-06-04T14:44:12.087" v="1186" actId="1076"/>
          <ac:cxnSpMkLst>
            <pc:docMk/>
            <pc:sldMk cId="1279410672" sldId="363"/>
            <ac:cxnSpMk id="15" creationId="{2600B943-73B7-BD51-CE9A-F3B38F57F452}"/>
          </ac:cxnSpMkLst>
        </pc:cxnChg>
      </pc:sldChg>
      <pc:sldChg chg="delSp new del">
        <pc:chgData name="DANIELE FAZZARI" userId="S::d.fazzari@studenti.unina.it::48d00745-275a-4274-8b1c-05b23de7b372" providerId="AD" clId="Web-{46C3BDB0-7129-4D59-9B14-13CFD0210765}" dt="2022-06-04T14:43:07.460" v="1164"/>
        <pc:sldMkLst>
          <pc:docMk/>
          <pc:sldMk cId="1941545503" sldId="364"/>
        </pc:sldMkLst>
        <pc:spChg chg="del">
          <ac:chgData name="DANIELE FAZZARI" userId="S::d.fazzari@studenti.unina.it::48d00745-275a-4274-8b1c-05b23de7b372" providerId="AD" clId="Web-{46C3BDB0-7129-4D59-9B14-13CFD0210765}" dt="2022-06-04T14:43:03.679" v="1163"/>
          <ac:spMkLst>
            <pc:docMk/>
            <pc:sldMk cId="1941545503" sldId="364"/>
            <ac:spMk id="2" creationId="{FEDF2FCA-4F23-E1A5-7FDD-D48FE7D2C86A}"/>
          </ac:spMkLst>
        </pc:spChg>
        <pc:spChg chg="del">
          <ac:chgData name="DANIELE FAZZARI" userId="S::d.fazzari@studenti.unina.it::48d00745-275a-4274-8b1c-05b23de7b372" providerId="AD" clId="Web-{46C3BDB0-7129-4D59-9B14-13CFD0210765}" dt="2022-06-04T14:43:03.679" v="1162"/>
          <ac:spMkLst>
            <pc:docMk/>
            <pc:sldMk cId="1941545503" sldId="364"/>
            <ac:spMk id="3" creationId="{3D5B6D5A-48CB-3228-0A6A-FAC5CF32F639}"/>
          </ac:spMkLst>
        </pc:spChg>
        <pc:spChg chg="del">
          <ac:chgData name="DANIELE FAZZARI" userId="S::d.fazzari@studenti.unina.it::48d00745-275a-4274-8b1c-05b23de7b372" providerId="AD" clId="Web-{46C3BDB0-7129-4D59-9B14-13CFD0210765}" dt="2022-06-04T14:43:03.663" v="1161"/>
          <ac:spMkLst>
            <pc:docMk/>
            <pc:sldMk cId="1941545503" sldId="364"/>
            <ac:spMk id="4" creationId="{3AEC646A-9FD4-C45D-8A5E-2192DAEF9655}"/>
          </ac:spMkLst>
        </pc:spChg>
        <pc:spChg chg="del">
          <ac:chgData name="DANIELE FAZZARI" userId="S::d.fazzari@studenti.unina.it::48d00745-275a-4274-8b1c-05b23de7b372" providerId="AD" clId="Web-{46C3BDB0-7129-4D59-9B14-13CFD0210765}" dt="2022-06-04T14:43:03.663" v="1160"/>
          <ac:spMkLst>
            <pc:docMk/>
            <pc:sldMk cId="1941545503" sldId="364"/>
            <ac:spMk id="5" creationId="{4270A386-7630-20EB-C03D-6925401B791C}"/>
          </ac:spMkLst>
        </pc:spChg>
        <pc:spChg chg="del">
          <ac:chgData name="DANIELE FAZZARI" userId="S::d.fazzari@studenti.unina.it::48d00745-275a-4274-8b1c-05b23de7b372" providerId="AD" clId="Web-{46C3BDB0-7129-4D59-9B14-13CFD0210765}" dt="2022-06-04T14:43:03.663" v="1159"/>
          <ac:spMkLst>
            <pc:docMk/>
            <pc:sldMk cId="1941545503" sldId="364"/>
            <ac:spMk id="6" creationId="{BCE5A71C-D22B-C638-562A-8AC4A81ADE88}"/>
          </ac:spMkLst>
        </pc:spChg>
        <pc:spChg chg="del">
          <ac:chgData name="DANIELE FAZZARI" userId="S::d.fazzari@studenti.unina.it::48d00745-275a-4274-8b1c-05b23de7b372" providerId="AD" clId="Web-{46C3BDB0-7129-4D59-9B14-13CFD0210765}" dt="2022-06-04T14:43:03.663" v="1158"/>
          <ac:spMkLst>
            <pc:docMk/>
            <pc:sldMk cId="1941545503" sldId="364"/>
            <ac:spMk id="7" creationId="{D9AE8A1F-B55E-3445-8F70-08B67C642EC2}"/>
          </ac:spMkLst>
        </pc:spChg>
      </pc:sldChg>
      <pc:sldChg chg="addSp delSp modSp new">
        <pc:chgData name="DANIELE FAZZARI" userId="S::d.fazzari@studenti.unina.it::48d00745-275a-4274-8b1c-05b23de7b372" providerId="AD" clId="Web-{46C3BDB0-7129-4D59-9B14-13CFD0210765}" dt="2022-06-04T15:26:25.030" v="2871" actId="20577"/>
        <pc:sldMkLst>
          <pc:docMk/>
          <pc:sldMk cId="3152482732" sldId="364"/>
        </pc:sldMkLst>
        <pc:spChg chg="mod">
          <ac:chgData name="DANIELE FAZZARI" userId="S::d.fazzari@studenti.unina.it::48d00745-275a-4274-8b1c-05b23de7b372" providerId="AD" clId="Web-{46C3BDB0-7129-4D59-9B14-13CFD0210765}" dt="2022-06-04T15:24:19.339" v="2850" actId="20577"/>
          <ac:spMkLst>
            <pc:docMk/>
            <pc:sldMk cId="3152482732" sldId="364"/>
            <ac:spMk id="2" creationId="{486F4B79-74C4-39FD-DD0E-580BF3E20AD5}"/>
          </ac:spMkLst>
        </pc:spChg>
        <pc:spChg chg="add mod">
          <ac:chgData name="DANIELE FAZZARI" userId="S::d.fazzari@studenti.unina.it::48d00745-275a-4274-8b1c-05b23de7b372" providerId="AD" clId="Web-{46C3BDB0-7129-4D59-9B14-13CFD0210765}" dt="2022-06-04T15:05:20.012" v="2059" actId="1076"/>
          <ac:spMkLst>
            <pc:docMk/>
            <pc:sldMk cId="3152482732" sldId="364"/>
            <ac:spMk id="4" creationId="{6D73A399-8099-5D7E-4414-F1D26804C23D}"/>
          </ac:spMkLst>
        </pc:spChg>
        <pc:spChg chg="add mod">
          <ac:chgData name="DANIELE FAZZARI" userId="S::d.fazzari@studenti.unina.it::48d00745-275a-4274-8b1c-05b23de7b372" providerId="AD" clId="Web-{46C3BDB0-7129-4D59-9B14-13CFD0210765}" dt="2022-06-04T15:26:25.030" v="2871" actId="20577"/>
          <ac:spMkLst>
            <pc:docMk/>
            <pc:sldMk cId="3152482732" sldId="364"/>
            <ac:spMk id="5" creationId="{D31C0678-F1AA-24A9-FD48-D62C038CC19D}"/>
          </ac:spMkLst>
        </pc:spChg>
        <pc:picChg chg="add mod">
          <ac:chgData name="DANIELE FAZZARI" userId="S::d.fazzari@studenti.unina.it::48d00745-275a-4274-8b1c-05b23de7b372" providerId="AD" clId="Web-{46C3BDB0-7129-4D59-9B14-13CFD0210765}" dt="2022-06-04T15:24:55.419" v="2854" actId="1076"/>
          <ac:picMkLst>
            <pc:docMk/>
            <pc:sldMk cId="3152482732" sldId="364"/>
            <ac:picMk id="6" creationId="{88965561-A236-B083-9BE0-C265FC4C2A81}"/>
          </ac:picMkLst>
        </pc:picChg>
        <pc:picChg chg="add del mod">
          <ac:chgData name="DANIELE FAZZARI" userId="S::d.fazzari@studenti.unina.it::48d00745-275a-4274-8b1c-05b23de7b372" providerId="AD" clId="Web-{46C3BDB0-7129-4D59-9B14-13CFD0210765}" dt="2022-06-04T14:53:39.071" v="1521"/>
          <ac:picMkLst>
            <pc:docMk/>
            <pc:sldMk cId="3152482732" sldId="364"/>
            <ac:picMk id="7" creationId="{72BE429D-9B9F-8DAA-8883-FA38AB3F1FA3}"/>
          </ac:picMkLst>
        </pc:picChg>
        <pc:picChg chg="add mod">
          <ac:chgData name="DANIELE FAZZARI" userId="S::d.fazzari@studenti.unina.it::48d00745-275a-4274-8b1c-05b23de7b372" providerId="AD" clId="Web-{46C3BDB0-7129-4D59-9B14-13CFD0210765}" dt="2022-06-04T15:25:10.341" v="2856" actId="1076"/>
          <ac:picMkLst>
            <pc:docMk/>
            <pc:sldMk cId="3152482732" sldId="364"/>
            <ac:picMk id="8" creationId="{38F5E71D-45C7-5A1F-F80D-42B1A6DD0B81}"/>
          </ac:picMkLst>
        </pc:picChg>
      </pc:sldChg>
      <pc:sldChg chg="add del">
        <pc:chgData name="DANIELE FAZZARI" userId="S::d.fazzari@studenti.unina.it::48d00745-275a-4274-8b1c-05b23de7b372" providerId="AD" clId="Web-{46C3BDB0-7129-4D59-9B14-13CFD0210765}" dt="2022-06-04T14:44:02.853" v="1183"/>
        <pc:sldMkLst>
          <pc:docMk/>
          <pc:sldMk cId="39643409" sldId="365"/>
        </pc:sldMkLst>
      </pc:sldChg>
      <pc:sldChg chg="add del">
        <pc:chgData name="DANIELE FAZZARI" userId="S::d.fazzari@studenti.unina.it::48d00745-275a-4274-8b1c-05b23de7b372" providerId="AD" clId="Web-{46C3BDB0-7129-4D59-9B14-13CFD0210765}" dt="2022-06-04T14:43:44.915" v="1178"/>
        <pc:sldMkLst>
          <pc:docMk/>
          <pc:sldMk cId="247357070" sldId="365"/>
        </pc:sldMkLst>
      </pc:sldChg>
      <pc:sldChg chg="addSp modSp new">
        <pc:chgData name="DANIELE FAZZARI" userId="S::d.fazzari@studenti.unina.it::48d00745-275a-4274-8b1c-05b23de7b372" providerId="AD" clId="Web-{46C3BDB0-7129-4D59-9B14-13CFD0210765}" dt="2022-06-04T15:27:41.394" v="2895" actId="14100"/>
        <pc:sldMkLst>
          <pc:docMk/>
          <pc:sldMk cId="3680762769" sldId="365"/>
        </pc:sldMkLst>
        <pc:spChg chg="mod">
          <ac:chgData name="DANIELE FAZZARI" userId="S::d.fazzari@studenti.unina.it::48d00745-275a-4274-8b1c-05b23de7b372" providerId="AD" clId="Web-{46C3BDB0-7129-4D59-9B14-13CFD0210765}" dt="2022-06-04T15:05:47.981" v="2069" actId="1076"/>
          <ac:spMkLst>
            <pc:docMk/>
            <pc:sldMk cId="3680762769" sldId="365"/>
            <ac:spMk id="2" creationId="{BDF90E07-8E09-2F42-4663-6C8CA207F45B}"/>
          </ac:spMkLst>
        </pc:spChg>
        <pc:spChg chg="add mod">
          <ac:chgData name="DANIELE FAZZARI" userId="S::d.fazzari@studenti.unina.it::48d00745-275a-4274-8b1c-05b23de7b372" providerId="AD" clId="Web-{46C3BDB0-7129-4D59-9B14-13CFD0210765}" dt="2022-06-04T15:05:59.044" v="2070" actId="1076"/>
          <ac:spMkLst>
            <pc:docMk/>
            <pc:sldMk cId="3680762769" sldId="365"/>
            <ac:spMk id="4" creationId="{52D78EBD-D893-131F-1571-CE772959D8EA}"/>
          </ac:spMkLst>
        </pc:spChg>
        <pc:spChg chg="add mod">
          <ac:chgData name="DANIELE FAZZARI" userId="S::d.fazzari@studenti.unina.it::48d00745-275a-4274-8b1c-05b23de7b372" providerId="AD" clId="Web-{46C3BDB0-7129-4D59-9B14-13CFD0210765}" dt="2022-06-04T15:27:41.394" v="2895" actId="14100"/>
          <ac:spMkLst>
            <pc:docMk/>
            <pc:sldMk cId="3680762769" sldId="365"/>
            <ac:spMk id="6" creationId="{ACA6E3E1-8298-1A66-A4BF-0F83A46D37D2}"/>
          </ac:spMkLst>
        </pc:spChg>
        <pc:picChg chg="add mod">
          <ac:chgData name="DANIELE FAZZARI" userId="S::d.fazzari@studenti.unina.it::48d00745-275a-4274-8b1c-05b23de7b372" providerId="AD" clId="Web-{46C3BDB0-7129-4D59-9B14-13CFD0210765}" dt="2022-06-04T15:04:17.088" v="2050" actId="1076"/>
          <ac:picMkLst>
            <pc:docMk/>
            <pc:sldMk cId="3680762769" sldId="365"/>
            <ac:picMk id="5" creationId="{0688EB7E-5F89-0FD9-D4C8-80B2BACDFBE8}"/>
          </ac:picMkLst>
        </pc:picChg>
      </pc:sldChg>
      <pc:sldChg chg="addSp delSp modSp new">
        <pc:chgData name="DANIELE FAZZARI" userId="S::d.fazzari@studenti.unina.it::48d00745-275a-4274-8b1c-05b23de7b372" providerId="AD" clId="Web-{46C3BDB0-7129-4D59-9B14-13CFD0210765}" dt="2022-06-04T15:30:54.071" v="2935" actId="20577"/>
        <pc:sldMkLst>
          <pc:docMk/>
          <pc:sldMk cId="2166346127" sldId="366"/>
        </pc:sldMkLst>
        <pc:spChg chg="del">
          <ac:chgData name="DANIELE FAZZARI" userId="S::d.fazzari@studenti.unina.it::48d00745-275a-4274-8b1c-05b23de7b372" providerId="AD" clId="Web-{46C3BDB0-7129-4D59-9B14-13CFD0210765}" dt="2022-06-04T15:06:27.732" v="2077"/>
          <ac:spMkLst>
            <pc:docMk/>
            <pc:sldMk cId="2166346127" sldId="366"/>
            <ac:spMk id="2" creationId="{B0F080EE-C3EA-586E-1421-D5F8B3A3B9EE}"/>
          </ac:spMkLst>
        </pc:spChg>
        <pc:spChg chg="del">
          <ac:chgData name="DANIELE FAZZARI" userId="S::d.fazzari@studenti.unina.it::48d00745-275a-4274-8b1c-05b23de7b372" providerId="AD" clId="Web-{46C3BDB0-7129-4D59-9B14-13CFD0210765}" dt="2022-06-04T15:06:27.732" v="2076"/>
          <ac:spMkLst>
            <pc:docMk/>
            <pc:sldMk cId="2166346127" sldId="366"/>
            <ac:spMk id="3" creationId="{7D3191D9-9EE1-63F9-5EEC-955DD3E309A8}"/>
          </ac:spMkLst>
        </pc:spChg>
        <pc:spChg chg="del">
          <ac:chgData name="DANIELE FAZZARI" userId="S::d.fazzari@studenti.unina.it::48d00745-275a-4274-8b1c-05b23de7b372" providerId="AD" clId="Web-{46C3BDB0-7129-4D59-9B14-13CFD0210765}" dt="2022-06-04T15:06:27.717" v="2075"/>
          <ac:spMkLst>
            <pc:docMk/>
            <pc:sldMk cId="2166346127" sldId="366"/>
            <ac:spMk id="4" creationId="{422505B9-F2EB-0683-19DB-633B54243466}"/>
          </ac:spMkLst>
        </pc:spChg>
        <pc:spChg chg="del">
          <ac:chgData name="DANIELE FAZZARI" userId="S::d.fazzari@studenti.unina.it::48d00745-275a-4274-8b1c-05b23de7b372" providerId="AD" clId="Web-{46C3BDB0-7129-4D59-9B14-13CFD0210765}" dt="2022-06-04T15:06:27.717" v="2074"/>
          <ac:spMkLst>
            <pc:docMk/>
            <pc:sldMk cId="2166346127" sldId="366"/>
            <ac:spMk id="5" creationId="{572CF82A-996C-8322-3C74-4B72D9145A5D}"/>
          </ac:spMkLst>
        </pc:spChg>
        <pc:spChg chg="del">
          <ac:chgData name="DANIELE FAZZARI" userId="S::d.fazzari@studenti.unina.it::48d00745-275a-4274-8b1c-05b23de7b372" providerId="AD" clId="Web-{46C3BDB0-7129-4D59-9B14-13CFD0210765}" dt="2022-06-04T15:06:27.717" v="2073"/>
          <ac:spMkLst>
            <pc:docMk/>
            <pc:sldMk cId="2166346127" sldId="366"/>
            <ac:spMk id="6" creationId="{C3A16FB8-4B2C-49B9-1C51-2AAFB9E4F469}"/>
          </ac:spMkLst>
        </pc:spChg>
        <pc:spChg chg="del">
          <ac:chgData name="DANIELE FAZZARI" userId="S::d.fazzari@studenti.unina.it::48d00745-275a-4274-8b1c-05b23de7b372" providerId="AD" clId="Web-{46C3BDB0-7129-4D59-9B14-13CFD0210765}" dt="2022-06-04T15:06:27.717" v="2072"/>
          <ac:spMkLst>
            <pc:docMk/>
            <pc:sldMk cId="2166346127" sldId="366"/>
            <ac:spMk id="7" creationId="{6997A579-5FC9-EF01-8AA0-C6169F6C2FDF}"/>
          </ac:spMkLst>
        </pc:spChg>
        <pc:spChg chg="add mod">
          <ac:chgData name="DANIELE FAZZARI" userId="S::d.fazzari@studenti.unina.it::48d00745-275a-4274-8b1c-05b23de7b372" providerId="AD" clId="Web-{46C3BDB0-7129-4D59-9B14-13CFD0210765}" dt="2022-06-04T15:14:18.448" v="2379" actId="20577"/>
          <ac:spMkLst>
            <pc:docMk/>
            <pc:sldMk cId="2166346127" sldId="366"/>
            <ac:spMk id="8" creationId="{93EAEA6B-0BEA-268C-76D7-115AFC7A80BD}"/>
          </ac:spMkLst>
        </pc:spChg>
        <pc:spChg chg="add mod">
          <ac:chgData name="DANIELE FAZZARI" userId="S::d.fazzari@studenti.unina.it::48d00745-275a-4274-8b1c-05b23de7b372" providerId="AD" clId="Web-{46C3BDB0-7129-4D59-9B14-13CFD0210765}" dt="2022-06-04T15:30:54.071" v="2935" actId="20577"/>
          <ac:spMkLst>
            <pc:docMk/>
            <pc:sldMk cId="2166346127" sldId="366"/>
            <ac:spMk id="9" creationId="{5503BB48-53CE-9E56-81CF-9B9390ECA508}"/>
          </ac:spMkLst>
        </pc:spChg>
        <pc:spChg chg="add mod">
          <ac:chgData name="DANIELE FAZZARI" userId="S::d.fazzari@studenti.unina.it::48d00745-275a-4274-8b1c-05b23de7b372" providerId="AD" clId="Web-{46C3BDB0-7129-4D59-9B14-13CFD0210765}" dt="2022-06-04T15:28:30.426" v="2912" actId="1076"/>
          <ac:spMkLst>
            <pc:docMk/>
            <pc:sldMk cId="2166346127" sldId="366"/>
            <ac:spMk id="12" creationId="{022E1008-A6A7-A2A9-D7B5-B0A823E84D92}"/>
          </ac:spMkLst>
        </pc:spChg>
        <pc:picChg chg="add mod modCrop">
          <ac:chgData name="DANIELE FAZZARI" userId="S::d.fazzari@studenti.unina.it::48d00745-275a-4274-8b1c-05b23de7b372" providerId="AD" clId="Web-{46C3BDB0-7129-4D59-9B14-13CFD0210765}" dt="2022-06-04T15:28:34.614" v="2913" actId="1076"/>
          <ac:picMkLst>
            <pc:docMk/>
            <pc:sldMk cId="2166346127" sldId="366"/>
            <ac:picMk id="10" creationId="{9E6B0098-F40D-2BAE-9CC8-77BCDDF54219}"/>
          </ac:picMkLst>
        </pc:picChg>
      </pc:sldChg>
      <pc:sldChg chg="addSp modSp new">
        <pc:chgData name="DANIELE FAZZARI" userId="S::d.fazzari@studenti.unina.it::48d00745-275a-4274-8b1c-05b23de7b372" providerId="AD" clId="Web-{46C3BDB0-7129-4D59-9B14-13CFD0210765}" dt="2022-06-04T15:30:18.476" v="2930" actId="1076"/>
        <pc:sldMkLst>
          <pc:docMk/>
          <pc:sldMk cId="2151804157" sldId="367"/>
        </pc:sldMkLst>
        <pc:spChg chg="mod">
          <ac:chgData name="DANIELE FAZZARI" userId="S::d.fazzari@studenti.unina.it::48d00745-275a-4274-8b1c-05b23de7b372" providerId="AD" clId="Web-{46C3BDB0-7129-4D59-9B14-13CFD0210765}" dt="2022-06-04T15:15:16.653" v="2399" actId="1076"/>
          <ac:spMkLst>
            <pc:docMk/>
            <pc:sldMk cId="2151804157" sldId="367"/>
            <ac:spMk id="2" creationId="{7C1CD014-B722-1E5C-5814-A99B7631A515}"/>
          </ac:spMkLst>
        </pc:spChg>
        <pc:spChg chg="add mod">
          <ac:chgData name="DANIELE FAZZARI" userId="S::d.fazzari@studenti.unina.it::48d00745-275a-4274-8b1c-05b23de7b372" providerId="AD" clId="Web-{46C3BDB0-7129-4D59-9B14-13CFD0210765}" dt="2022-06-04T15:30:18.476" v="2930" actId="1076"/>
          <ac:spMkLst>
            <pc:docMk/>
            <pc:sldMk cId="2151804157" sldId="367"/>
            <ac:spMk id="4" creationId="{433C1F63-9397-7CF9-3A06-A9BCCEA3A04F}"/>
          </ac:spMkLst>
        </pc:spChg>
        <pc:spChg chg="add mod">
          <ac:chgData name="DANIELE FAZZARI" userId="S::d.fazzari@studenti.unina.it::48d00745-275a-4274-8b1c-05b23de7b372" providerId="AD" clId="Web-{46C3BDB0-7129-4D59-9B14-13CFD0210765}" dt="2022-06-04T15:30:08.945" v="2927" actId="1076"/>
          <ac:spMkLst>
            <pc:docMk/>
            <pc:sldMk cId="2151804157" sldId="367"/>
            <ac:spMk id="5" creationId="{42817C65-6F03-89BB-30BC-E25C7B8CABE6}"/>
          </ac:spMkLst>
        </pc:spChg>
        <pc:picChg chg="add mod">
          <ac:chgData name="DANIELE FAZZARI" userId="S::d.fazzari@studenti.unina.it::48d00745-275a-4274-8b1c-05b23de7b372" providerId="AD" clId="Web-{46C3BDB0-7129-4D59-9B14-13CFD0210765}" dt="2022-06-04T15:21:05.662" v="2814" actId="1076"/>
          <ac:picMkLst>
            <pc:docMk/>
            <pc:sldMk cId="2151804157" sldId="367"/>
            <ac:picMk id="3" creationId="{02727D64-798B-58C9-43B7-EF3E14291133}"/>
          </ac:picMkLst>
        </pc:picChg>
      </pc:sldChg>
    </pc:docChg>
  </pc:docChgLst>
  <pc:docChgLst>
    <pc:chgData name="DANIELE FAZZARI" userId="48d00745-275a-4274-8b1c-05b23de7b372" providerId="ADAL" clId="{EBA63299-34E7-47A5-8255-389FE6532566}"/>
    <pc:docChg chg="undo custSel addSld delSld modSld">
      <pc:chgData name="DANIELE FAZZARI" userId="48d00745-275a-4274-8b1c-05b23de7b372" providerId="ADAL" clId="{EBA63299-34E7-47A5-8255-389FE6532566}" dt="2022-06-02T15:47:58.469" v="515" actId="1076"/>
      <pc:docMkLst>
        <pc:docMk/>
      </pc:docMkLst>
      <pc:sldChg chg="addSp delSp modSp mod">
        <pc:chgData name="DANIELE FAZZARI" userId="48d00745-275a-4274-8b1c-05b23de7b372" providerId="ADAL" clId="{EBA63299-34E7-47A5-8255-389FE6532566}" dt="2022-06-02T11:24:43.303" v="42" actId="207"/>
        <pc:sldMkLst>
          <pc:docMk/>
          <pc:sldMk cId="0" sldId="256"/>
        </pc:sldMkLst>
        <pc:spChg chg="mod">
          <ac:chgData name="DANIELE FAZZARI" userId="48d00745-275a-4274-8b1c-05b23de7b372" providerId="ADAL" clId="{EBA63299-34E7-47A5-8255-389FE6532566}" dt="2022-06-02T11:23:56.467" v="37" actId="1076"/>
          <ac:spMkLst>
            <pc:docMk/>
            <pc:sldMk cId="0" sldId="256"/>
            <ac:spMk id="173" creationId="{00000000-0000-0000-0000-000000000000}"/>
          </ac:spMkLst>
        </pc:spChg>
        <pc:spChg chg="mod">
          <ac:chgData name="DANIELE FAZZARI" userId="48d00745-275a-4274-8b1c-05b23de7b372" providerId="ADAL" clId="{EBA63299-34E7-47A5-8255-389FE6532566}" dt="2022-06-02T11:24:43.303" v="42" actId="207"/>
          <ac:spMkLst>
            <pc:docMk/>
            <pc:sldMk cId="0" sldId="256"/>
            <ac:spMk id="174" creationId="{00000000-0000-0000-0000-000000000000}"/>
          </ac:spMkLst>
        </pc:spChg>
        <pc:picChg chg="add mod modCrop">
          <ac:chgData name="DANIELE FAZZARI" userId="48d00745-275a-4274-8b1c-05b23de7b372" providerId="ADAL" clId="{EBA63299-34E7-47A5-8255-389FE6532566}" dt="2022-06-02T11:24:01.707" v="39" actId="1076"/>
          <ac:picMkLst>
            <pc:docMk/>
            <pc:sldMk cId="0" sldId="256"/>
            <ac:picMk id="4" creationId="{16DFBE09-3992-28EF-02CF-48ACDEBB05E3}"/>
          </ac:picMkLst>
        </pc:picChg>
        <pc:picChg chg="add del">
          <ac:chgData name="DANIELE FAZZARI" userId="48d00745-275a-4274-8b1c-05b23de7b372" providerId="ADAL" clId="{EBA63299-34E7-47A5-8255-389FE6532566}" dt="2022-06-02T11:20:52.111" v="1" actId="21"/>
          <ac:picMkLst>
            <pc:docMk/>
            <pc:sldMk cId="0" sldId="256"/>
            <ac:picMk id="1026" creationId="{1E61AEE9-6370-5B23-392D-AE287661B2F5}"/>
          </ac:picMkLst>
        </pc:picChg>
      </pc:sldChg>
      <pc:sldChg chg="modSp mod">
        <pc:chgData name="DANIELE FAZZARI" userId="48d00745-275a-4274-8b1c-05b23de7b372" providerId="ADAL" clId="{EBA63299-34E7-47A5-8255-389FE6532566}" dt="2022-06-02T15:36:30.940" v="440" actId="113"/>
        <pc:sldMkLst>
          <pc:docMk/>
          <pc:sldMk cId="0" sldId="257"/>
        </pc:sldMkLst>
        <pc:spChg chg="mod">
          <ac:chgData name="DANIELE FAZZARI" userId="48d00745-275a-4274-8b1c-05b23de7b372" providerId="ADAL" clId="{EBA63299-34E7-47A5-8255-389FE6532566}" dt="2022-06-02T15:35:11.092" v="435" actId="207"/>
          <ac:spMkLst>
            <pc:docMk/>
            <pc:sldMk cId="0" sldId="257"/>
            <ac:spMk id="180" creationId="{00000000-0000-0000-0000-000000000000}"/>
          </ac:spMkLst>
        </pc:spChg>
        <pc:spChg chg="mod">
          <ac:chgData name="DANIELE FAZZARI" userId="48d00745-275a-4274-8b1c-05b23de7b372" providerId="ADAL" clId="{EBA63299-34E7-47A5-8255-389FE6532566}" dt="2022-06-02T15:36:30.940" v="440" actId="113"/>
          <ac:spMkLst>
            <pc:docMk/>
            <pc:sldMk cId="0" sldId="257"/>
            <ac:spMk id="181" creationId="{00000000-0000-0000-0000-000000000000}"/>
          </ac:spMkLst>
        </pc:spChg>
      </pc:sldChg>
      <pc:sldChg chg="modSp mod">
        <pc:chgData name="DANIELE FAZZARI" userId="48d00745-275a-4274-8b1c-05b23de7b372" providerId="ADAL" clId="{EBA63299-34E7-47A5-8255-389FE6532566}" dt="2022-06-02T15:37:15.565" v="448" actId="113"/>
        <pc:sldMkLst>
          <pc:docMk/>
          <pc:sldMk cId="0" sldId="258"/>
        </pc:sldMkLst>
        <pc:spChg chg="mod">
          <ac:chgData name="DANIELE FAZZARI" userId="48d00745-275a-4274-8b1c-05b23de7b372" providerId="ADAL" clId="{EBA63299-34E7-47A5-8255-389FE6532566}" dt="2022-06-02T15:37:15.565" v="448" actId="113"/>
          <ac:spMkLst>
            <pc:docMk/>
            <pc:sldMk cId="0" sldId="258"/>
            <ac:spMk id="2" creationId="{372BE4E5-9473-9D00-045C-C927E9D21CE0}"/>
          </ac:spMkLst>
        </pc:spChg>
      </pc:sldChg>
      <pc:sldChg chg="modSp mod">
        <pc:chgData name="DANIELE FAZZARI" userId="48d00745-275a-4274-8b1c-05b23de7b372" providerId="ADAL" clId="{EBA63299-34E7-47A5-8255-389FE6532566}" dt="2022-06-02T15:38:17.475" v="449" actId="113"/>
        <pc:sldMkLst>
          <pc:docMk/>
          <pc:sldMk cId="0" sldId="259"/>
        </pc:sldMkLst>
        <pc:spChg chg="mod">
          <ac:chgData name="DANIELE FAZZARI" userId="48d00745-275a-4274-8b1c-05b23de7b372" providerId="ADAL" clId="{EBA63299-34E7-47A5-8255-389FE6532566}" dt="2022-06-02T15:38:17.475" v="449" actId="113"/>
          <ac:spMkLst>
            <pc:docMk/>
            <pc:sldMk cId="0" sldId="259"/>
            <ac:spMk id="194" creationId="{00000000-0000-0000-0000-000000000000}"/>
          </ac:spMkLst>
        </pc:spChg>
      </pc:sldChg>
      <pc:sldChg chg="addSp modSp mod">
        <pc:chgData name="DANIELE FAZZARI" userId="48d00745-275a-4274-8b1c-05b23de7b372" providerId="ADAL" clId="{EBA63299-34E7-47A5-8255-389FE6532566}" dt="2022-06-02T15:42:46.760" v="495" actId="1076"/>
        <pc:sldMkLst>
          <pc:docMk/>
          <pc:sldMk cId="0" sldId="260"/>
        </pc:sldMkLst>
        <pc:spChg chg="mod">
          <ac:chgData name="DANIELE FAZZARI" userId="48d00745-275a-4274-8b1c-05b23de7b372" providerId="ADAL" clId="{EBA63299-34E7-47A5-8255-389FE6532566}" dt="2022-06-02T15:42:46.760" v="495" actId="1076"/>
          <ac:spMkLst>
            <pc:docMk/>
            <pc:sldMk cId="0" sldId="260"/>
            <ac:spMk id="2" creationId="{CCB6838A-0800-73AD-0661-9C6083AC3F45}"/>
          </ac:spMkLst>
        </pc:spChg>
        <pc:spChg chg="add mod">
          <ac:chgData name="DANIELE FAZZARI" userId="48d00745-275a-4274-8b1c-05b23de7b372" providerId="ADAL" clId="{EBA63299-34E7-47A5-8255-389FE6532566}" dt="2022-06-02T15:42:46.760" v="495" actId="1076"/>
          <ac:spMkLst>
            <pc:docMk/>
            <pc:sldMk cId="0" sldId="260"/>
            <ac:spMk id="3" creationId="{5B53F92E-D00D-0F7E-6CD0-AFC1062A787C}"/>
          </ac:spMkLst>
        </pc:spChg>
        <pc:spChg chg="mod">
          <ac:chgData name="DANIELE FAZZARI" userId="48d00745-275a-4274-8b1c-05b23de7b372" providerId="ADAL" clId="{EBA63299-34E7-47A5-8255-389FE6532566}" dt="2022-06-02T15:42:46.760" v="495" actId="1076"/>
          <ac:spMkLst>
            <pc:docMk/>
            <pc:sldMk cId="0" sldId="260"/>
            <ac:spMk id="12" creationId="{12DC74FA-A3FF-4C55-8739-5563AF71E001}"/>
          </ac:spMkLst>
        </pc:spChg>
        <pc:spChg chg="mod">
          <ac:chgData name="DANIELE FAZZARI" userId="48d00745-275a-4274-8b1c-05b23de7b372" providerId="ADAL" clId="{EBA63299-34E7-47A5-8255-389FE6532566}" dt="2022-06-02T15:42:46.760" v="495" actId="1076"/>
          <ac:spMkLst>
            <pc:docMk/>
            <pc:sldMk cId="0" sldId="260"/>
            <ac:spMk id="13" creationId="{C35F56E2-5FB4-40F2-9465-60A92CF3F1D2}"/>
          </ac:spMkLst>
        </pc:spChg>
        <pc:spChg chg="mod">
          <ac:chgData name="DANIELE FAZZARI" userId="48d00745-275a-4274-8b1c-05b23de7b372" providerId="ADAL" clId="{EBA63299-34E7-47A5-8255-389FE6532566}" dt="2022-06-02T15:42:46.760" v="495" actId="1076"/>
          <ac:spMkLst>
            <pc:docMk/>
            <pc:sldMk cId="0" sldId="260"/>
            <ac:spMk id="14" creationId="{034059E7-527A-4C98-B5D6-0B32304BEE6B}"/>
          </ac:spMkLst>
        </pc:spChg>
        <pc:spChg chg="mod">
          <ac:chgData name="DANIELE FAZZARI" userId="48d00745-275a-4274-8b1c-05b23de7b372" providerId="ADAL" clId="{EBA63299-34E7-47A5-8255-389FE6532566}" dt="2022-06-02T15:42:46.760" v="495" actId="1076"/>
          <ac:spMkLst>
            <pc:docMk/>
            <pc:sldMk cId="0" sldId="260"/>
            <ac:spMk id="18" creationId="{46430ED8-2FDD-4B7A-A274-C6C8690B0BE2}"/>
          </ac:spMkLst>
        </pc:spChg>
        <pc:spChg chg="add mod">
          <ac:chgData name="DANIELE FAZZARI" userId="48d00745-275a-4274-8b1c-05b23de7b372" providerId="ADAL" clId="{EBA63299-34E7-47A5-8255-389FE6532566}" dt="2022-06-02T15:42:46.760" v="495" actId="1076"/>
          <ac:spMkLst>
            <pc:docMk/>
            <pc:sldMk cId="0" sldId="260"/>
            <ac:spMk id="19" creationId="{721AE338-888A-B341-1D42-12A3AC252FD2}"/>
          </ac:spMkLst>
        </pc:spChg>
        <pc:spChg chg="add mod">
          <ac:chgData name="DANIELE FAZZARI" userId="48d00745-275a-4274-8b1c-05b23de7b372" providerId="ADAL" clId="{EBA63299-34E7-47A5-8255-389FE6532566}" dt="2022-06-02T15:42:46.760" v="495" actId="1076"/>
          <ac:spMkLst>
            <pc:docMk/>
            <pc:sldMk cId="0" sldId="260"/>
            <ac:spMk id="21" creationId="{2B661381-3E18-9B75-8F01-4C7666D07DDA}"/>
          </ac:spMkLst>
        </pc:spChg>
        <pc:spChg chg="mod">
          <ac:chgData name="DANIELE FAZZARI" userId="48d00745-275a-4274-8b1c-05b23de7b372" providerId="ADAL" clId="{EBA63299-34E7-47A5-8255-389FE6532566}" dt="2022-06-02T15:42:46.760" v="495" actId="1076"/>
          <ac:spMkLst>
            <pc:docMk/>
            <pc:sldMk cId="0" sldId="260"/>
            <ac:spMk id="23" creationId="{FE569834-C087-4C25-9D52-DF31BA428F47}"/>
          </ac:spMkLst>
        </pc:spChg>
        <pc:spChg chg="mod">
          <ac:chgData name="DANIELE FAZZARI" userId="48d00745-275a-4274-8b1c-05b23de7b372" providerId="ADAL" clId="{EBA63299-34E7-47A5-8255-389FE6532566}" dt="2022-06-02T15:42:46.760" v="495" actId="1076"/>
          <ac:spMkLst>
            <pc:docMk/>
            <pc:sldMk cId="0" sldId="260"/>
            <ac:spMk id="33" creationId="{B36D9ACE-30C1-4641-9829-EEC92963DA40}"/>
          </ac:spMkLst>
        </pc:spChg>
        <pc:spChg chg="mod">
          <ac:chgData name="DANIELE FAZZARI" userId="48d00745-275a-4274-8b1c-05b23de7b372" providerId="ADAL" clId="{EBA63299-34E7-47A5-8255-389FE6532566}" dt="2022-06-02T15:42:46.760" v="495" actId="1076"/>
          <ac:spMkLst>
            <pc:docMk/>
            <pc:sldMk cId="0" sldId="260"/>
            <ac:spMk id="200" creationId="{00000000-0000-0000-0000-000000000000}"/>
          </ac:spMkLst>
        </pc:spChg>
        <pc:spChg chg="mod">
          <ac:chgData name="DANIELE FAZZARI" userId="48d00745-275a-4274-8b1c-05b23de7b372" providerId="ADAL" clId="{EBA63299-34E7-47A5-8255-389FE6532566}" dt="2022-06-02T15:42:46.760" v="495" actId="1076"/>
          <ac:spMkLst>
            <pc:docMk/>
            <pc:sldMk cId="0" sldId="260"/>
            <ac:spMk id="201" creationId="{00000000-0000-0000-0000-000000000000}"/>
          </ac:spMkLst>
        </pc:spChg>
        <pc:picChg chg="mod">
          <ac:chgData name="DANIELE FAZZARI" userId="48d00745-275a-4274-8b1c-05b23de7b372" providerId="ADAL" clId="{EBA63299-34E7-47A5-8255-389FE6532566}" dt="2022-06-02T15:42:46.760" v="495" actId="1076"/>
          <ac:picMkLst>
            <pc:docMk/>
            <pc:sldMk cId="0" sldId="260"/>
            <ac:picMk id="10" creationId="{1088A08F-2D60-4C3D-8F65-59F31A6407A5}"/>
          </ac:picMkLst>
        </pc:picChg>
        <pc:picChg chg="mod">
          <ac:chgData name="DANIELE FAZZARI" userId="48d00745-275a-4274-8b1c-05b23de7b372" providerId="ADAL" clId="{EBA63299-34E7-47A5-8255-389FE6532566}" dt="2022-06-02T15:42:46.760" v="495" actId="1076"/>
          <ac:picMkLst>
            <pc:docMk/>
            <pc:sldMk cId="0" sldId="260"/>
            <ac:picMk id="17" creationId="{7F36B0F6-149B-416B-85DB-4AE5D637CFDC}"/>
          </ac:picMkLst>
        </pc:picChg>
        <pc:picChg chg="mod">
          <ac:chgData name="DANIELE FAZZARI" userId="48d00745-275a-4274-8b1c-05b23de7b372" providerId="ADAL" clId="{EBA63299-34E7-47A5-8255-389FE6532566}" dt="2022-06-02T15:42:46.760" v="495" actId="1076"/>
          <ac:picMkLst>
            <pc:docMk/>
            <pc:sldMk cId="0" sldId="260"/>
            <ac:picMk id="20" creationId="{661AA5B3-2972-44C6-9EEC-66205FC7DE2E}"/>
          </ac:picMkLst>
        </pc:picChg>
        <pc:picChg chg="mod">
          <ac:chgData name="DANIELE FAZZARI" userId="48d00745-275a-4274-8b1c-05b23de7b372" providerId="ADAL" clId="{EBA63299-34E7-47A5-8255-389FE6532566}" dt="2022-06-02T15:42:46.760" v="495" actId="1076"/>
          <ac:picMkLst>
            <pc:docMk/>
            <pc:sldMk cId="0" sldId="260"/>
            <ac:picMk id="26" creationId="{7BF8933D-CA6C-415D-9067-65CA3A120BA5}"/>
          </ac:picMkLst>
        </pc:picChg>
        <pc:picChg chg="mod">
          <ac:chgData name="DANIELE FAZZARI" userId="48d00745-275a-4274-8b1c-05b23de7b372" providerId="ADAL" clId="{EBA63299-34E7-47A5-8255-389FE6532566}" dt="2022-06-02T15:42:46.760" v="495" actId="1076"/>
          <ac:picMkLst>
            <pc:docMk/>
            <pc:sldMk cId="0" sldId="260"/>
            <ac:picMk id="29" creationId="{93CEB9CE-F9F2-4955-94BF-BE5DF06FA4CD}"/>
          </ac:picMkLst>
        </pc:picChg>
        <pc:cxnChg chg="mod">
          <ac:chgData name="DANIELE FAZZARI" userId="48d00745-275a-4274-8b1c-05b23de7b372" providerId="ADAL" clId="{EBA63299-34E7-47A5-8255-389FE6532566}" dt="2022-06-02T15:42:46.760" v="495" actId="1076"/>
          <ac:cxnSpMkLst>
            <pc:docMk/>
            <pc:sldMk cId="0" sldId="260"/>
            <ac:cxnSpMk id="7" creationId="{555EC9A7-9529-43DE-89FB-A3FD42B72B46}"/>
          </ac:cxnSpMkLst>
        </pc:cxnChg>
        <pc:cxnChg chg="mod">
          <ac:chgData name="DANIELE FAZZARI" userId="48d00745-275a-4274-8b1c-05b23de7b372" providerId="ADAL" clId="{EBA63299-34E7-47A5-8255-389FE6532566}" dt="2022-06-02T15:42:46.760" v="495" actId="1076"/>
          <ac:cxnSpMkLst>
            <pc:docMk/>
            <pc:sldMk cId="0" sldId="260"/>
            <ac:cxnSpMk id="11" creationId="{61AB9EF3-CCB6-4DFB-B9A5-6F342C09DD13}"/>
          </ac:cxnSpMkLst>
        </pc:cxnChg>
      </pc:sldChg>
      <pc:sldChg chg="modSp mod">
        <pc:chgData name="DANIELE FAZZARI" userId="48d00745-275a-4274-8b1c-05b23de7b372" providerId="ADAL" clId="{EBA63299-34E7-47A5-8255-389FE6532566}" dt="2022-06-02T12:55:58.335" v="51" actId="1076"/>
        <pc:sldMkLst>
          <pc:docMk/>
          <pc:sldMk cId="0" sldId="263"/>
        </pc:sldMkLst>
        <pc:spChg chg="mod">
          <ac:chgData name="DANIELE FAZZARI" userId="48d00745-275a-4274-8b1c-05b23de7b372" providerId="ADAL" clId="{EBA63299-34E7-47A5-8255-389FE6532566}" dt="2022-06-02T12:55:58.335" v="51" actId="1076"/>
          <ac:spMkLst>
            <pc:docMk/>
            <pc:sldMk cId="0" sldId="263"/>
            <ac:spMk id="9" creationId="{8860B03E-AD6B-46DC-BFE7-91E95103498A}"/>
          </ac:spMkLst>
        </pc:spChg>
      </pc:sldChg>
      <pc:sldChg chg="modSp mod">
        <pc:chgData name="DANIELE FAZZARI" userId="48d00745-275a-4274-8b1c-05b23de7b372" providerId="ADAL" clId="{EBA63299-34E7-47A5-8255-389FE6532566}" dt="2022-06-02T15:44:31.596" v="509" actId="14100"/>
        <pc:sldMkLst>
          <pc:docMk/>
          <pc:sldMk cId="0" sldId="264"/>
        </pc:sldMkLst>
        <pc:spChg chg="mod">
          <ac:chgData name="DANIELE FAZZARI" userId="48d00745-275a-4274-8b1c-05b23de7b372" providerId="ADAL" clId="{EBA63299-34E7-47A5-8255-389FE6532566}" dt="2022-06-02T15:44:00.069" v="505" actId="113"/>
          <ac:spMkLst>
            <pc:docMk/>
            <pc:sldMk cId="0" sldId="264"/>
            <ac:spMk id="14" creationId="{06EF7BC6-2025-AE51-5BBA-DD3F3460A258}"/>
          </ac:spMkLst>
        </pc:spChg>
        <pc:spChg chg="mod">
          <ac:chgData name="DANIELE FAZZARI" userId="48d00745-275a-4274-8b1c-05b23de7b372" providerId="ADAL" clId="{EBA63299-34E7-47A5-8255-389FE6532566}" dt="2022-06-02T15:44:19.327" v="507" actId="113"/>
          <ac:spMkLst>
            <pc:docMk/>
            <pc:sldMk cId="0" sldId="264"/>
            <ac:spMk id="15" creationId="{4E0B26CF-2D5E-D848-016B-0349BE88AA94}"/>
          </ac:spMkLst>
        </pc:spChg>
        <pc:picChg chg="mod">
          <ac:chgData name="DANIELE FAZZARI" userId="48d00745-275a-4274-8b1c-05b23de7b372" providerId="ADAL" clId="{EBA63299-34E7-47A5-8255-389FE6532566}" dt="2022-06-02T15:44:31.596" v="509" actId="14100"/>
          <ac:picMkLst>
            <pc:docMk/>
            <pc:sldMk cId="0" sldId="264"/>
            <ac:picMk id="17" creationId="{A8BFC48D-849A-2814-919B-BB9937585286}"/>
          </ac:picMkLst>
        </pc:picChg>
      </pc:sldChg>
      <pc:sldChg chg="modSp mod">
        <pc:chgData name="DANIELE FAZZARI" userId="48d00745-275a-4274-8b1c-05b23de7b372" providerId="ADAL" clId="{EBA63299-34E7-47A5-8255-389FE6532566}" dt="2022-06-02T15:47:58.469" v="515" actId="1076"/>
        <pc:sldMkLst>
          <pc:docMk/>
          <pc:sldMk cId="0" sldId="265"/>
        </pc:sldMkLst>
        <pc:spChg chg="mod">
          <ac:chgData name="DANIELE FAZZARI" userId="48d00745-275a-4274-8b1c-05b23de7b372" providerId="ADAL" clId="{EBA63299-34E7-47A5-8255-389FE6532566}" dt="2022-06-02T15:44:49.695" v="511" actId="113"/>
          <ac:spMkLst>
            <pc:docMk/>
            <pc:sldMk cId="0" sldId="265"/>
            <ac:spMk id="4" creationId="{FDF1D77B-75DD-426D-5F1A-86E04D1E948A}"/>
          </ac:spMkLst>
        </pc:spChg>
        <pc:spChg chg="mod">
          <ac:chgData name="DANIELE FAZZARI" userId="48d00745-275a-4274-8b1c-05b23de7b372" providerId="ADAL" clId="{EBA63299-34E7-47A5-8255-389FE6532566}" dt="2022-06-02T15:47:58.469" v="515" actId="1076"/>
          <ac:spMkLst>
            <pc:docMk/>
            <pc:sldMk cId="0" sldId="265"/>
            <ac:spMk id="244" creationId="{00000000-0000-0000-0000-000000000000}"/>
          </ac:spMkLst>
        </pc:spChg>
      </pc:sldChg>
      <pc:sldChg chg="modSp mod">
        <pc:chgData name="DANIELE FAZZARI" userId="48d00745-275a-4274-8b1c-05b23de7b372" providerId="ADAL" clId="{EBA63299-34E7-47A5-8255-389FE6532566}" dt="2022-06-02T15:45:37.797" v="514" actId="207"/>
        <pc:sldMkLst>
          <pc:docMk/>
          <pc:sldMk cId="0" sldId="266"/>
        </pc:sldMkLst>
        <pc:spChg chg="mod">
          <ac:chgData name="DANIELE FAZZARI" userId="48d00745-275a-4274-8b1c-05b23de7b372" providerId="ADAL" clId="{EBA63299-34E7-47A5-8255-389FE6532566}" dt="2022-06-02T15:45:37.797" v="514" actId="207"/>
          <ac:spMkLst>
            <pc:docMk/>
            <pc:sldMk cId="0" sldId="266"/>
            <ac:spMk id="5" creationId="{934EECFD-D819-ACC2-4EA6-344450EE2B13}"/>
          </ac:spMkLst>
        </pc:spChg>
      </pc:sldChg>
      <pc:sldChg chg="del">
        <pc:chgData name="DANIELE FAZZARI" userId="48d00745-275a-4274-8b1c-05b23de7b372" providerId="ADAL" clId="{EBA63299-34E7-47A5-8255-389FE6532566}" dt="2022-06-02T15:27:54.998" v="330" actId="2696"/>
        <pc:sldMkLst>
          <pc:docMk/>
          <pc:sldMk cId="0" sldId="271"/>
        </pc:sldMkLst>
      </pc:sldChg>
      <pc:sldChg chg="modSp mod">
        <pc:chgData name="DANIELE FAZZARI" userId="48d00745-275a-4274-8b1c-05b23de7b372" providerId="ADAL" clId="{EBA63299-34E7-47A5-8255-389FE6532566}" dt="2022-06-02T15:43:37.931" v="502" actId="208"/>
        <pc:sldMkLst>
          <pc:docMk/>
          <pc:sldMk cId="2923942321" sldId="311"/>
        </pc:sldMkLst>
        <pc:spChg chg="mod">
          <ac:chgData name="DANIELE FAZZARI" userId="48d00745-275a-4274-8b1c-05b23de7b372" providerId="ADAL" clId="{EBA63299-34E7-47A5-8255-389FE6532566}" dt="2022-06-02T15:43:37.931" v="502" actId="208"/>
          <ac:spMkLst>
            <pc:docMk/>
            <pc:sldMk cId="2923942321" sldId="311"/>
            <ac:spMk id="3" creationId="{2878BFA4-A532-CB80-20AE-03D206A8E5DF}"/>
          </ac:spMkLst>
        </pc:spChg>
      </pc:sldChg>
      <pc:sldChg chg="modSp mod">
        <pc:chgData name="DANIELE FAZZARI" userId="48d00745-275a-4274-8b1c-05b23de7b372" providerId="ADAL" clId="{EBA63299-34E7-47A5-8255-389FE6532566}" dt="2022-06-02T15:45:12.216" v="513" actId="404"/>
        <pc:sldMkLst>
          <pc:docMk/>
          <pc:sldMk cId="283288727" sldId="313"/>
        </pc:sldMkLst>
        <pc:spChg chg="mod">
          <ac:chgData name="DANIELE FAZZARI" userId="48d00745-275a-4274-8b1c-05b23de7b372" providerId="ADAL" clId="{EBA63299-34E7-47A5-8255-389FE6532566}" dt="2022-06-02T15:45:12.216" v="513" actId="404"/>
          <ac:spMkLst>
            <pc:docMk/>
            <pc:sldMk cId="283288727" sldId="313"/>
            <ac:spMk id="5" creationId="{FB38A516-10CE-F9EC-0C73-4ED524B4028A}"/>
          </ac:spMkLst>
        </pc:spChg>
      </pc:sldChg>
      <pc:sldChg chg="addSp modSp mod">
        <pc:chgData name="DANIELE FAZZARI" userId="48d00745-275a-4274-8b1c-05b23de7b372" providerId="ADAL" clId="{EBA63299-34E7-47A5-8255-389FE6532566}" dt="2022-06-02T15:43:25.436" v="501" actId="1076"/>
        <pc:sldMkLst>
          <pc:docMk/>
          <pc:sldMk cId="4077350518" sldId="314"/>
        </pc:sldMkLst>
        <pc:spChg chg="add mod">
          <ac:chgData name="DANIELE FAZZARI" userId="48d00745-275a-4274-8b1c-05b23de7b372" providerId="ADAL" clId="{EBA63299-34E7-47A5-8255-389FE6532566}" dt="2022-06-02T15:43:25.436" v="501" actId="1076"/>
          <ac:spMkLst>
            <pc:docMk/>
            <pc:sldMk cId="4077350518" sldId="314"/>
            <ac:spMk id="2" creationId="{893BD2F6-8F43-A872-2FCE-325A31DBB0BB}"/>
          </ac:spMkLst>
        </pc:spChg>
        <pc:picChg chg="mod">
          <ac:chgData name="DANIELE FAZZARI" userId="48d00745-275a-4274-8b1c-05b23de7b372" providerId="ADAL" clId="{EBA63299-34E7-47A5-8255-389FE6532566}" dt="2022-06-02T15:43:25.436" v="501" actId="1076"/>
          <ac:picMkLst>
            <pc:docMk/>
            <pc:sldMk cId="4077350518" sldId="314"/>
            <ac:picMk id="10" creationId="{E3CEDEC4-F8A8-99FA-D570-CF374F40BBFB}"/>
          </ac:picMkLst>
        </pc:picChg>
      </pc:sldChg>
      <pc:sldChg chg="addSp modSp mod">
        <pc:chgData name="DANIELE FAZZARI" userId="48d00745-275a-4274-8b1c-05b23de7b372" providerId="ADAL" clId="{EBA63299-34E7-47A5-8255-389FE6532566}" dt="2022-06-02T15:34:44.163" v="433" actId="14100"/>
        <pc:sldMkLst>
          <pc:docMk/>
          <pc:sldMk cId="3313327765" sldId="318"/>
        </pc:sldMkLst>
        <pc:spChg chg="add mod">
          <ac:chgData name="DANIELE FAZZARI" userId="48d00745-275a-4274-8b1c-05b23de7b372" providerId="ADAL" clId="{EBA63299-34E7-47A5-8255-389FE6532566}" dt="2022-06-02T15:34:44.163" v="433" actId="14100"/>
          <ac:spMkLst>
            <pc:docMk/>
            <pc:sldMk cId="3313327765" sldId="318"/>
            <ac:spMk id="2" creationId="{B1DAA1C5-3601-7558-5627-AEB9E0C09700}"/>
          </ac:spMkLst>
        </pc:spChg>
        <pc:spChg chg="mod">
          <ac:chgData name="DANIELE FAZZARI" userId="48d00745-275a-4274-8b1c-05b23de7b372" providerId="ADAL" clId="{EBA63299-34E7-47A5-8255-389FE6532566}" dt="2022-06-02T15:34:15.611" v="428" actId="2085"/>
          <ac:spMkLst>
            <pc:docMk/>
            <pc:sldMk cId="3313327765" sldId="318"/>
            <ac:spMk id="9" creationId="{AD754FB4-66A1-E76F-10D7-8F027780D1ED}"/>
          </ac:spMkLst>
        </pc:spChg>
      </pc:sldChg>
      <pc:sldChg chg="addSp delSp modSp mod">
        <pc:chgData name="DANIELE FAZZARI" userId="48d00745-275a-4274-8b1c-05b23de7b372" providerId="ADAL" clId="{EBA63299-34E7-47A5-8255-389FE6532566}" dt="2022-06-02T15:33:47.516" v="426" actId="1076"/>
        <pc:sldMkLst>
          <pc:docMk/>
          <pc:sldMk cId="1732822509" sldId="320"/>
        </pc:sldMkLst>
        <pc:spChg chg="add mod">
          <ac:chgData name="DANIELE FAZZARI" userId="48d00745-275a-4274-8b1c-05b23de7b372" providerId="ADAL" clId="{EBA63299-34E7-47A5-8255-389FE6532566}" dt="2022-06-02T15:29:40.680" v="362" actId="122"/>
          <ac:spMkLst>
            <pc:docMk/>
            <pc:sldMk cId="1732822509" sldId="320"/>
            <ac:spMk id="8" creationId="{823F57DE-4426-F69A-9C1B-0235FA932649}"/>
          </ac:spMkLst>
        </pc:spChg>
        <pc:spChg chg="add del mod">
          <ac:chgData name="DANIELE FAZZARI" userId="48d00745-275a-4274-8b1c-05b23de7b372" providerId="ADAL" clId="{EBA63299-34E7-47A5-8255-389FE6532566}" dt="2022-06-02T15:32:42.496" v="411" actId="21"/>
          <ac:spMkLst>
            <pc:docMk/>
            <pc:sldMk cId="1732822509" sldId="320"/>
            <ac:spMk id="9" creationId="{1641D3F3-9638-9F3E-9CE9-52C96F317A77}"/>
          </ac:spMkLst>
        </pc:spChg>
        <pc:spChg chg="add mod">
          <ac:chgData name="DANIELE FAZZARI" userId="48d00745-275a-4274-8b1c-05b23de7b372" providerId="ADAL" clId="{EBA63299-34E7-47A5-8255-389FE6532566}" dt="2022-06-02T15:33:47.516" v="426" actId="1076"/>
          <ac:spMkLst>
            <pc:docMk/>
            <pc:sldMk cId="1732822509" sldId="320"/>
            <ac:spMk id="10" creationId="{5ECE00B0-35F1-EA3E-C7CE-BD2DD216CC13}"/>
          </ac:spMkLst>
        </pc:spChg>
        <pc:spChg chg="mod">
          <ac:chgData name="DANIELE FAZZARI" userId="48d00745-275a-4274-8b1c-05b23de7b372" providerId="ADAL" clId="{EBA63299-34E7-47A5-8255-389FE6532566}" dt="2022-06-02T15:30:44.927" v="383" actId="1076"/>
          <ac:spMkLst>
            <pc:docMk/>
            <pc:sldMk cId="1732822509" sldId="320"/>
            <ac:spMk id="14" creationId="{796FE39A-DC9C-A2E1-1522-8341164C49BF}"/>
          </ac:spMkLst>
        </pc:spChg>
        <pc:spChg chg="add del mod">
          <ac:chgData name="DANIELE FAZZARI" userId="48d00745-275a-4274-8b1c-05b23de7b372" providerId="ADAL" clId="{EBA63299-34E7-47A5-8255-389FE6532566}" dt="2022-06-02T15:32:35.913" v="409" actId="21"/>
          <ac:spMkLst>
            <pc:docMk/>
            <pc:sldMk cId="1732822509" sldId="320"/>
            <ac:spMk id="20" creationId="{69FBC512-5522-8697-750C-78D3A843BCDB}"/>
          </ac:spMkLst>
        </pc:spChg>
        <pc:spChg chg="add del mod">
          <ac:chgData name="DANIELE FAZZARI" userId="48d00745-275a-4274-8b1c-05b23de7b372" providerId="ADAL" clId="{EBA63299-34E7-47A5-8255-389FE6532566}" dt="2022-06-02T15:32:38.688" v="410" actId="21"/>
          <ac:spMkLst>
            <pc:docMk/>
            <pc:sldMk cId="1732822509" sldId="320"/>
            <ac:spMk id="21" creationId="{59A9B297-F94B-0B1B-0A28-58927A28E0AB}"/>
          </ac:spMkLst>
        </pc:spChg>
        <pc:spChg chg="add mod">
          <ac:chgData name="DANIELE FAZZARI" userId="48d00745-275a-4274-8b1c-05b23de7b372" providerId="ADAL" clId="{EBA63299-34E7-47A5-8255-389FE6532566}" dt="2022-06-02T15:33:34.053" v="423" actId="1076"/>
          <ac:spMkLst>
            <pc:docMk/>
            <pc:sldMk cId="1732822509" sldId="320"/>
            <ac:spMk id="22" creationId="{20C24895-2B72-0CB4-F9FF-E10E1545D7D9}"/>
          </ac:spMkLst>
        </pc:spChg>
        <pc:spChg chg="mod">
          <ac:chgData name="DANIELE FAZZARI" userId="48d00745-275a-4274-8b1c-05b23de7b372" providerId="ADAL" clId="{EBA63299-34E7-47A5-8255-389FE6532566}" dt="2022-06-02T15:29:49.703" v="363" actId="1076"/>
          <ac:spMkLst>
            <pc:docMk/>
            <pc:sldMk cId="1732822509" sldId="320"/>
            <ac:spMk id="28" creationId="{AB72C74E-774A-6F0C-F3C2-6F1BF6B12C43}"/>
          </ac:spMkLst>
        </pc:spChg>
        <pc:spChg chg="mod">
          <ac:chgData name="DANIELE FAZZARI" userId="48d00745-275a-4274-8b1c-05b23de7b372" providerId="ADAL" clId="{EBA63299-34E7-47A5-8255-389FE6532566}" dt="2022-06-02T15:29:04.297" v="353" actId="21"/>
          <ac:spMkLst>
            <pc:docMk/>
            <pc:sldMk cId="1732822509" sldId="320"/>
            <ac:spMk id="303" creationId="{00000000-0000-0000-0000-000000000000}"/>
          </ac:spMkLst>
        </pc:spChg>
        <pc:picChg chg="add mod modCrop">
          <ac:chgData name="DANIELE FAZZARI" userId="48d00745-275a-4274-8b1c-05b23de7b372" providerId="ADAL" clId="{EBA63299-34E7-47A5-8255-389FE6532566}" dt="2022-06-02T15:33:47.516" v="426" actId="1076"/>
          <ac:picMkLst>
            <pc:docMk/>
            <pc:sldMk cId="1732822509" sldId="320"/>
            <ac:picMk id="3" creationId="{FAA77D1B-F443-1477-70C4-5C66570267F1}"/>
          </ac:picMkLst>
        </pc:picChg>
        <pc:picChg chg="add mod modCrop">
          <ac:chgData name="DANIELE FAZZARI" userId="48d00745-275a-4274-8b1c-05b23de7b372" providerId="ADAL" clId="{EBA63299-34E7-47A5-8255-389FE6532566}" dt="2022-06-02T15:33:47.516" v="426" actId="1076"/>
          <ac:picMkLst>
            <pc:docMk/>
            <pc:sldMk cId="1732822509" sldId="320"/>
            <ac:picMk id="5" creationId="{F4B2B76C-B32C-3A1E-F7BB-FB6454740F0B}"/>
          </ac:picMkLst>
        </pc:picChg>
        <pc:picChg chg="add mod modCrop">
          <ac:chgData name="DANIELE FAZZARI" userId="48d00745-275a-4274-8b1c-05b23de7b372" providerId="ADAL" clId="{EBA63299-34E7-47A5-8255-389FE6532566}" dt="2022-06-02T15:33:47.516" v="426" actId="1076"/>
          <ac:picMkLst>
            <pc:docMk/>
            <pc:sldMk cId="1732822509" sldId="320"/>
            <ac:picMk id="7" creationId="{56017396-D0FC-0EEF-305A-FCFD2C963FF0}"/>
          </ac:picMkLst>
        </pc:picChg>
        <pc:picChg chg="mod">
          <ac:chgData name="DANIELE FAZZARI" userId="48d00745-275a-4274-8b1c-05b23de7b372" providerId="ADAL" clId="{EBA63299-34E7-47A5-8255-389FE6532566}" dt="2022-06-02T15:31:08.479" v="389" actId="1076"/>
          <ac:picMkLst>
            <pc:docMk/>
            <pc:sldMk cId="1732822509" sldId="320"/>
            <ac:picMk id="12" creationId="{E4C8C8CE-F335-203A-68B7-7B0281F98604}"/>
          </ac:picMkLst>
        </pc:picChg>
        <pc:picChg chg="mod">
          <ac:chgData name="DANIELE FAZZARI" userId="48d00745-275a-4274-8b1c-05b23de7b372" providerId="ADAL" clId="{EBA63299-34E7-47A5-8255-389FE6532566}" dt="2022-06-02T15:31:05.647" v="388" actId="1076"/>
          <ac:picMkLst>
            <pc:docMk/>
            <pc:sldMk cId="1732822509" sldId="320"/>
            <ac:picMk id="13" creationId="{9F4A1340-2713-838D-D4BA-84EB9B2B0A6B}"/>
          </ac:picMkLst>
        </pc:picChg>
        <pc:picChg chg="del mod">
          <ac:chgData name="DANIELE FAZZARI" userId="48d00745-275a-4274-8b1c-05b23de7b372" providerId="ADAL" clId="{EBA63299-34E7-47A5-8255-389FE6532566}" dt="2022-06-02T15:25:24.209" v="310" actId="21"/>
          <ac:picMkLst>
            <pc:docMk/>
            <pc:sldMk cId="1732822509" sldId="320"/>
            <ac:picMk id="16" creationId="{DDA2FD1E-0C9F-C96B-974F-CA76AEB3A5D3}"/>
          </ac:picMkLst>
        </pc:picChg>
        <pc:picChg chg="mod">
          <ac:chgData name="DANIELE FAZZARI" userId="48d00745-275a-4274-8b1c-05b23de7b372" providerId="ADAL" clId="{EBA63299-34E7-47A5-8255-389FE6532566}" dt="2022-06-02T15:33:38.955" v="425" actId="1076"/>
          <ac:picMkLst>
            <pc:docMk/>
            <pc:sldMk cId="1732822509" sldId="320"/>
            <ac:picMk id="18" creationId="{4B88C5D2-886C-05D3-6091-D8153212E4D5}"/>
          </ac:picMkLst>
        </pc:picChg>
        <pc:picChg chg="mod">
          <ac:chgData name="DANIELE FAZZARI" userId="48d00745-275a-4274-8b1c-05b23de7b372" providerId="ADAL" clId="{EBA63299-34E7-47A5-8255-389FE6532566}" dt="2022-06-02T15:33:34.053" v="423" actId="1076"/>
          <ac:picMkLst>
            <pc:docMk/>
            <pc:sldMk cId="1732822509" sldId="320"/>
            <ac:picMk id="19" creationId="{367FF2A8-4197-AB06-3523-6FDFB1A9E3C6}"/>
          </ac:picMkLst>
        </pc:picChg>
      </pc:sldChg>
      <pc:sldChg chg="new del">
        <pc:chgData name="DANIELE FAZZARI" userId="48d00745-275a-4274-8b1c-05b23de7b372" providerId="ADAL" clId="{EBA63299-34E7-47A5-8255-389FE6532566}" dt="2022-06-02T15:27:59.816" v="331" actId="2696"/>
        <pc:sldMkLst>
          <pc:docMk/>
          <pc:sldMk cId="2853450023" sldId="321"/>
        </pc:sldMkLst>
      </pc:sldChg>
      <pc:sldChg chg="addSp delSp modSp new mod">
        <pc:chgData name="DANIELE FAZZARI" userId="48d00745-275a-4274-8b1c-05b23de7b372" providerId="ADAL" clId="{EBA63299-34E7-47A5-8255-389FE6532566}" dt="2022-06-02T15:24:17.671" v="296" actId="1076"/>
        <pc:sldMkLst>
          <pc:docMk/>
          <pc:sldMk cId="3183180351" sldId="322"/>
        </pc:sldMkLst>
        <pc:spChg chg="del">
          <ac:chgData name="DANIELE FAZZARI" userId="48d00745-275a-4274-8b1c-05b23de7b372" providerId="ADAL" clId="{EBA63299-34E7-47A5-8255-389FE6532566}" dt="2022-06-02T15:19:10.254" v="54" actId="21"/>
          <ac:spMkLst>
            <pc:docMk/>
            <pc:sldMk cId="3183180351" sldId="322"/>
            <ac:spMk id="2" creationId="{36F89826-36EA-479F-06F5-7BE323BA3CF4}"/>
          </ac:spMkLst>
        </pc:spChg>
        <pc:spChg chg="del">
          <ac:chgData name="DANIELE FAZZARI" userId="48d00745-275a-4274-8b1c-05b23de7b372" providerId="ADAL" clId="{EBA63299-34E7-47A5-8255-389FE6532566}" dt="2022-06-02T15:19:12.532" v="55" actId="478"/>
          <ac:spMkLst>
            <pc:docMk/>
            <pc:sldMk cId="3183180351" sldId="322"/>
            <ac:spMk id="3" creationId="{E6408638-4D09-BB67-703A-AC5502294B8D}"/>
          </ac:spMkLst>
        </pc:spChg>
        <pc:spChg chg="del">
          <ac:chgData name="DANIELE FAZZARI" userId="48d00745-275a-4274-8b1c-05b23de7b372" providerId="ADAL" clId="{EBA63299-34E7-47A5-8255-389FE6532566}" dt="2022-06-02T15:19:12.532" v="55" actId="478"/>
          <ac:spMkLst>
            <pc:docMk/>
            <pc:sldMk cId="3183180351" sldId="322"/>
            <ac:spMk id="4" creationId="{D2BEECE8-BC60-8620-14D6-54A904971007}"/>
          </ac:spMkLst>
        </pc:spChg>
        <pc:spChg chg="del">
          <ac:chgData name="DANIELE FAZZARI" userId="48d00745-275a-4274-8b1c-05b23de7b372" providerId="ADAL" clId="{EBA63299-34E7-47A5-8255-389FE6532566}" dt="2022-06-02T15:19:12.532" v="55" actId="478"/>
          <ac:spMkLst>
            <pc:docMk/>
            <pc:sldMk cId="3183180351" sldId="322"/>
            <ac:spMk id="5" creationId="{98D02B24-FFBF-ED86-1107-092A403BC490}"/>
          </ac:spMkLst>
        </pc:spChg>
        <pc:spChg chg="del">
          <ac:chgData name="DANIELE FAZZARI" userId="48d00745-275a-4274-8b1c-05b23de7b372" providerId="ADAL" clId="{EBA63299-34E7-47A5-8255-389FE6532566}" dt="2022-06-02T15:19:12.532" v="55" actId="478"/>
          <ac:spMkLst>
            <pc:docMk/>
            <pc:sldMk cId="3183180351" sldId="322"/>
            <ac:spMk id="6" creationId="{17F57F5B-CBE1-93AF-2FDB-874A6F53D3F1}"/>
          </ac:spMkLst>
        </pc:spChg>
        <pc:spChg chg="add mod">
          <ac:chgData name="DANIELE FAZZARI" userId="48d00745-275a-4274-8b1c-05b23de7b372" providerId="ADAL" clId="{EBA63299-34E7-47A5-8255-389FE6532566}" dt="2022-06-02T15:21:15.499" v="87" actId="113"/>
          <ac:spMkLst>
            <pc:docMk/>
            <pc:sldMk cId="3183180351" sldId="322"/>
            <ac:spMk id="8" creationId="{C1310E87-6322-46C7-2E23-47D4D721D14B}"/>
          </ac:spMkLst>
        </pc:spChg>
        <pc:spChg chg="add mod">
          <ac:chgData name="DANIELE FAZZARI" userId="48d00745-275a-4274-8b1c-05b23de7b372" providerId="ADAL" clId="{EBA63299-34E7-47A5-8255-389FE6532566}" dt="2022-06-02T15:21:36.440" v="89" actId="1076"/>
          <ac:spMkLst>
            <pc:docMk/>
            <pc:sldMk cId="3183180351" sldId="322"/>
            <ac:spMk id="10" creationId="{F06C4569-7384-9061-65AB-404BDF1B1344}"/>
          </ac:spMkLst>
        </pc:spChg>
        <pc:spChg chg="add mod">
          <ac:chgData name="DANIELE FAZZARI" userId="48d00745-275a-4274-8b1c-05b23de7b372" providerId="ADAL" clId="{EBA63299-34E7-47A5-8255-389FE6532566}" dt="2022-06-02T15:24:05.710" v="294" actId="1076"/>
          <ac:spMkLst>
            <pc:docMk/>
            <pc:sldMk cId="3183180351" sldId="322"/>
            <ac:spMk id="11" creationId="{A6107EB1-9181-3CA5-4289-9D26241C6A46}"/>
          </ac:spMkLst>
        </pc:spChg>
        <pc:picChg chg="add mod">
          <ac:chgData name="DANIELE FAZZARI" userId="48d00745-275a-4274-8b1c-05b23de7b372" providerId="ADAL" clId="{EBA63299-34E7-47A5-8255-389FE6532566}" dt="2022-06-02T15:24:17.671" v="296" actId="1076"/>
          <ac:picMkLst>
            <pc:docMk/>
            <pc:sldMk cId="3183180351" sldId="322"/>
            <ac:picMk id="9" creationId="{0F332FCA-0461-7729-540F-FC5133F0E720}"/>
          </ac:picMkLst>
        </pc:picChg>
        <pc:picChg chg="add mod">
          <ac:chgData name="DANIELE FAZZARI" userId="48d00745-275a-4274-8b1c-05b23de7b372" providerId="ADAL" clId="{EBA63299-34E7-47A5-8255-389FE6532566}" dt="2022-06-02T15:24:11.150" v="295" actId="1076"/>
          <ac:picMkLst>
            <pc:docMk/>
            <pc:sldMk cId="3183180351" sldId="322"/>
            <ac:picMk id="12" creationId="{28EC7300-7D37-E012-5E99-A65FA6E52209}"/>
          </ac:picMkLst>
        </pc:picChg>
        <pc:picChg chg="add mod">
          <ac:chgData name="DANIELE FAZZARI" userId="48d00745-275a-4274-8b1c-05b23de7b372" providerId="ADAL" clId="{EBA63299-34E7-47A5-8255-389FE6532566}" dt="2022-06-02T15:23:55.606" v="292" actId="1076"/>
          <ac:picMkLst>
            <pc:docMk/>
            <pc:sldMk cId="3183180351" sldId="322"/>
            <ac:picMk id="13" creationId="{EF8853D7-F291-4D8B-67CE-E3AC7972C7C6}"/>
          </ac:picMkLst>
        </pc:picChg>
      </pc:sldChg>
    </pc:docChg>
  </pc:docChgLst>
  <pc:docChgLst>
    <pc:chgData name="ALFONSO CONTE" userId="S::alfon.conte@studenti.unina.it::8d7c930d-2d94-482b-b55b-f2fc0183f165" providerId="AD" clId="Web-{4208DCAF-4562-00FF-8F39-45D064C61507}"/>
    <pc:docChg chg="addSld delSld modSld sldOrd">
      <pc:chgData name="ALFONSO CONTE" userId="S::alfon.conte@studenti.unina.it::8d7c930d-2d94-482b-b55b-f2fc0183f165" providerId="AD" clId="Web-{4208DCAF-4562-00FF-8F39-45D064C61507}" dt="2022-06-03T15:51:27.467" v="2856" actId="1076"/>
      <pc:docMkLst>
        <pc:docMk/>
      </pc:docMkLst>
      <pc:sldChg chg="modSp">
        <pc:chgData name="ALFONSO CONTE" userId="S::alfon.conte@studenti.unina.it::8d7c930d-2d94-482b-b55b-f2fc0183f165" providerId="AD" clId="Web-{4208DCAF-4562-00FF-8F39-45D064C61507}" dt="2022-06-03T08:25:55.210" v="8" actId="1076"/>
        <pc:sldMkLst>
          <pc:docMk/>
          <pc:sldMk cId="0" sldId="265"/>
        </pc:sldMkLst>
        <pc:cxnChg chg="mod">
          <ac:chgData name="ALFONSO CONTE" userId="S::alfon.conte@studenti.unina.it::8d7c930d-2d94-482b-b55b-f2fc0183f165" providerId="AD" clId="Web-{4208DCAF-4562-00FF-8F39-45D064C61507}" dt="2022-06-03T08:25:55.210" v="8" actId="1076"/>
          <ac:cxnSpMkLst>
            <pc:docMk/>
            <pc:sldMk cId="0" sldId="265"/>
            <ac:cxnSpMk id="250" creationId="{00000000-0000-0000-0000-000000000000}"/>
          </ac:cxnSpMkLst>
        </pc:cxnChg>
      </pc:sldChg>
      <pc:sldChg chg="del">
        <pc:chgData name="ALFONSO CONTE" userId="S::alfon.conte@studenti.unina.it::8d7c930d-2d94-482b-b55b-f2fc0183f165" providerId="AD" clId="Web-{4208DCAF-4562-00FF-8F39-45D064C61507}" dt="2022-06-03T15:17:26.659" v="2372"/>
        <pc:sldMkLst>
          <pc:docMk/>
          <pc:sldMk cId="0" sldId="268"/>
        </pc:sldMkLst>
      </pc:sldChg>
      <pc:sldChg chg="del">
        <pc:chgData name="ALFONSO CONTE" userId="S::alfon.conte@studenti.unina.it::8d7c930d-2d94-482b-b55b-f2fc0183f165" providerId="AD" clId="Web-{4208DCAF-4562-00FF-8F39-45D064C61507}" dt="2022-06-03T15:17:26.628" v="2371"/>
        <pc:sldMkLst>
          <pc:docMk/>
          <pc:sldMk cId="0" sldId="269"/>
        </pc:sldMkLst>
      </pc:sldChg>
      <pc:sldChg chg="del">
        <pc:chgData name="ALFONSO CONTE" userId="S::alfon.conte@studenti.unina.it::8d7c930d-2d94-482b-b55b-f2fc0183f165" providerId="AD" clId="Web-{4208DCAF-4562-00FF-8F39-45D064C61507}" dt="2022-06-03T15:17:26.597" v="2370"/>
        <pc:sldMkLst>
          <pc:docMk/>
          <pc:sldMk cId="0" sldId="270"/>
        </pc:sldMkLst>
      </pc:sldChg>
      <pc:sldChg chg="del">
        <pc:chgData name="ALFONSO CONTE" userId="S::alfon.conte@studenti.unina.it::8d7c930d-2d94-482b-b55b-f2fc0183f165" providerId="AD" clId="Web-{4208DCAF-4562-00FF-8F39-45D064C61507}" dt="2022-06-03T15:17:26.581" v="2369"/>
        <pc:sldMkLst>
          <pc:docMk/>
          <pc:sldMk cId="0" sldId="272"/>
        </pc:sldMkLst>
      </pc:sldChg>
      <pc:sldChg chg="del">
        <pc:chgData name="ALFONSO CONTE" userId="S::alfon.conte@studenti.unina.it::8d7c930d-2d94-482b-b55b-f2fc0183f165" providerId="AD" clId="Web-{4208DCAF-4562-00FF-8F39-45D064C61507}" dt="2022-06-03T15:17:26.550" v="2368"/>
        <pc:sldMkLst>
          <pc:docMk/>
          <pc:sldMk cId="0" sldId="273"/>
        </pc:sldMkLst>
      </pc:sldChg>
      <pc:sldChg chg="del">
        <pc:chgData name="ALFONSO CONTE" userId="S::alfon.conte@studenti.unina.it::8d7c930d-2d94-482b-b55b-f2fc0183f165" providerId="AD" clId="Web-{4208DCAF-4562-00FF-8F39-45D064C61507}" dt="2022-06-03T15:17:26.534" v="2367"/>
        <pc:sldMkLst>
          <pc:docMk/>
          <pc:sldMk cId="0" sldId="274"/>
        </pc:sldMkLst>
      </pc:sldChg>
      <pc:sldChg chg="del">
        <pc:chgData name="ALFONSO CONTE" userId="S::alfon.conte@studenti.unina.it::8d7c930d-2d94-482b-b55b-f2fc0183f165" providerId="AD" clId="Web-{4208DCAF-4562-00FF-8F39-45D064C61507}" dt="2022-06-03T15:17:26.503" v="2366"/>
        <pc:sldMkLst>
          <pc:docMk/>
          <pc:sldMk cId="0" sldId="275"/>
        </pc:sldMkLst>
      </pc:sldChg>
      <pc:sldChg chg="del">
        <pc:chgData name="ALFONSO CONTE" userId="S::alfon.conte@studenti.unina.it::8d7c930d-2d94-482b-b55b-f2fc0183f165" providerId="AD" clId="Web-{4208DCAF-4562-00FF-8F39-45D064C61507}" dt="2022-06-03T15:17:26.472" v="2365"/>
        <pc:sldMkLst>
          <pc:docMk/>
          <pc:sldMk cId="0" sldId="276"/>
        </pc:sldMkLst>
      </pc:sldChg>
      <pc:sldChg chg="del">
        <pc:chgData name="ALFONSO CONTE" userId="S::alfon.conte@studenti.unina.it::8d7c930d-2d94-482b-b55b-f2fc0183f165" providerId="AD" clId="Web-{4208DCAF-4562-00FF-8F39-45D064C61507}" dt="2022-06-03T15:17:26.440" v="2364"/>
        <pc:sldMkLst>
          <pc:docMk/>
          <pc:sldMk cId="0" sldId="277"/>
        </pc:sldMkLst>
      </pc:sldChg>
      <pc:sldChg chg="del">
        <pc:chgData name="ALFONSO CONTE" userId="S::alfon.conte@studenti.unina.it::8d7c930d-2d94-482b-b55b-f2fc0183f165" providerId="AD" clId="Web-{4208DCAF-4562-00FF-8F39-45D064C61507}" dt="2022-06-03T15:17:26.425" v="2363"/>
        <pc:sldMkLst>
          <pc:docMk/>
          <pc:sldMk cId="0" sldId="278"/>
        </pc:sldMkLst>
      </pc:sldChg>
      <pc:sldChg chg="del">
        <pc:chgData name="ALFONSO CONTE" userId="S::alfon.conte@studenti.unina.it::8d7c930d-2d94-482b-b55b-f2fc0183f165" providerId="AD" clId="Web-{4208DCAF-4562-00FF-8F39-45D064C61507}" dt="2022-06-03T15:17:26.394" v="2362"/>
        <pc:sldMkLst>
          <pc:docMk/>
          <pc:sldMk cId="0" sldId="279"/>
        </pc:sldMkLst>
      </pc:sldChg>
      <pc:sldChg chg="del">
        <pc:chgData name="ALFONSO CONTE" userId="S::alfon.conte@studenti.unina.it::8d7c930d-2d94-482b-b55b-f2fc0183f165" providerId="AD" clId="Web-{4208DCAF-4562-00FF-8F39-45D064C61507}" dt="2022-06-03T15:17:26.378" v="2361"/>
        <pc:sldMkLst>
          <pc:docMk/>
          <pc:sldMk cId="0" sldId="280"/>
        </pc:sldMkLst>
      </pc:sldChg>
      <pc:sldChg chg="del">
        <pc:chgData name="ALFONSO CONTE" userId="S::alfon.conte@studenti.unina.it::8d7c930d-2d94-482b-b55b-f2fc0183f165" providerId="AD" clId="Web-{4208DCAF-4562-00FF-8F39-45D064C61507}" dt="2022-06-03T15:17:26.347" v="2360"/>
        <pc:sldMkLst>
          <pc:docMk/>
          <pc:sldMk cId="0" sldId="281"/>
        </pc:sldMkLst>
      </pc:sldChg>
      <pc:sldChg chg="del">
        <pc:chgData name="ALFONSO CONTE" userId="S::alfon.conte@studenti.unina.it::8d7c930d-2d94-482b-b55b-f2fc0183f165" providerId="AD" clId="Web-{4208DCAF-4562-00FF-8F39-45D064C61507}" dt="2022-06-03T15:17:26.315" v="2359"/>
        <pc:sldMkLst>
          <pc:docMk/>
          <pc:sldMk cId="0" sldId="282"/>
        </pc:sldMkLst>
      </pc:sldChg>
      <pc:sldChg chg="del">
        <pc:chgData name="ALFONSO CONTE" userId="S::alfon.conte@studenti.unina.it::8d7c930d-2d94-482b-b55b-f2fc0183f165" providerId="AD" clId="Web-{4208DCAF-4562-00FF-8F39-45D064C61507}" dt="2022-06-03T15:17:26.300" v="2358"/>
        <pc:sldMkLst>
          <pc:docMk/>
          <pc:sldMk cId="0" sldId="283"/>
        </pc:sldMkLst>
      </pc:sldChg>
      <pc:sldChg chg="del">
        <pc:chgData name="ALFONSO CONTE" userId="S::alfon.conte@studenti.unina.it::8d7c930d-2d94-482b-b55b-f2fc0183f165" providerId="AD" clId="Web-{4208DCAF-4562-00FF-8F39-45D064C61507}" dt="2022-06-03T15:17:26.269" v="2357"/>
        <pc:sldMkLst>
          <pc:docMk/>
          <pc:sldMk cId="0" sldId="284"/>
        </pc:sldMkLst>
      </pc:sldChg>
      <pc:sldChg chg="del">
        <pc:chgData name="ALFONSO CONTE" userId="S::alfon.conte@studenti.unina.it::8d7c930d-2d94-482b-b55b-f2fc0183f165" providerId="AD" clId="Web-{4208DCAF-4562-00FF-8F39-45D064C61507}" dt="2022-06-03T15:17:26.237" v="2356"/>
        <pc:sldMkLst>
          <pc:docMk/>
          <pc:sldMk cId="0" sldId="285"/>
        </pc:sldMkLst>
      </pc:sldChg>
      <pc:sldChg chg="del">
        <pc:chgData name="ALFONSO CONTE" userId="S::alfon.conte@studenti.unina.it::8d7c930d-2d94-482b-b55b-f2fc0183f165" providerId="AD" clId="Web-{4208DCAF-4562-00FF-8F39-45D064C61507}" dt="2022-06-03T15:17:26.206" v="2355"/>
        <pc:sldMkLst>
          <pc:docMk/>
          <pc:sldMk cId="0" sldId="286"/>
        </pc:sldMkLst>
      </pc:sldChg>
      <pc:sldChg chg="del">
        <pc:chgData name="ALFONSO CONTE" userId="S::alfon.conte@studenti.unina.it::8d7c930d-2d94-482b-b55b-f2fc0183f165" providerId="AD" clId="Web-{4208DCAF-4562-00FF-8F39-45D064C61507}" dt="2022-06-03T15:17:26.190" v="2354"/>
        <pc:sldMkLst>
          <pc:docMk/>
          <pc:sldMk cId="0" sldId="287"/>
        </pc:sldMkLst>
      </pc:sldChg>
      <pc:sldChg chg="addSp delSp modSp ord">
        <pc:chgData name="ALFONSO CONTE" userId="S::alfon.conte@studenti.unina.it::8d7c930d-2d94-482b-b55b-f2fc0183f165" providerId="AD" clId="Web-{4208DCAF-4562-00FF-8F39-45D064C61507}" dt="2022-06-03T15:51:27.467" v="2856" actId="1076"/>
        <pc:sldMkLst>
          <pc:docMk/>
          <pc:sldMk cId="0" sldId="288"/>
        </pc:sldMkLst>
        <pc:spChg chg="add del">
          <ac:chgData name="ALFONSO CONTE" userId="S::alfon.conte@studenti.unina.it::8d7c930d-2d94-482b-b55b-f2fc0183f165" providerId="AD" clId="Web-{4208DCAF-4562-00FF-8F39-45D064C61507}" dt="2022-06-03T15:49:49.355" v="2819"/>
          <ac:spMkLst>
            <pc:docMk/>
            <pc:sldMk cId="0" sldId="288"/>
            <ac:spMk id="2" creationId="{CBCACAEE-9ACF-D660-D067-31B85F8BDC72}"/>
          </ac:spMkLst>
        </pc:spChg>
        <pc:spChg chg="add del">
          <ac:chgData name="ALFONSO CONTE" userId="S::alfon.conte@studenti.unina.it::8d7c930d-2d94-482b-b55b-f2fc0183f165" providerId="AD" clId="Web-{4208DCAF-4562-00FF-8F39-45D064C61507}" dt="2022-06-03T15:49:47.980" v="2818"/>
          <ac:spMkLst>
            <pc:docMk/>
            <pc:sldMk cId="0" sldId="288"/>
            <ac:spMk id="3" creationId="{6A799E9F-87DD-D9D9-F044-8A445FF51960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5:50:26.450" v="2826"/>
          <ac:spMkLst>
            <pc:docMk/>
            <pc:sldMk cId="0" sldId="288"/>
            <ac:spMk id="4" creationId="{9B15955F-70FE-F8E5-DB43-0F2A4D7911FD}"/>
          </ac:spMkLst>
        </pc:spChg>
        <pc:spChg chg="mod">
          <ac:chgData name="ALFONSO CONTE" userId="S::alfon.conte@studenti.unina.it::8d7c930d-2d94-482b-b55b-f2fc0183f165" providerId="AD" clId="Web-{4208DCAF-4562-00FF-8F39-45D064C61507}" dt="2022-06-03T15:49:44.667" v="2815" actId="14100"/>
          <ac:spMkLst>
            <pc:docMk/>
            <pc:sldMk cId="0" sldId="288"/>
            <ac:spMk id="607" creationId="{00000000-0000-0000-0000-000000000000}"/>
          </ac:spMkLst>
        </pc:spChg>
        <pc:spChg chg="mod">
          <ac:chgData name="ALFONSO CONTE" userId="S::alfon.conte@studenti.unina.it::8d7c930d-2d94-482b-b55b-f2fc0183f165" providerId="AD" clId="Web-{4208DCAF-4562-00FF-8F39-45D064C61507}" dt="2022-06-03T15:51:01.123" v="2851" actId="20577"/>
          <ac:spMkLst>
            <pc:docMk/>
            <pc:sldMk cId="0" sldId="288"/>
            <ac:spMk id="608" creationId="{00000000-0000-0000-0000-000000000000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15:51:07.045" v="2854"/>
          <ac:spMkLst>
            <pc:docMk/>
            <pc:sldMk cId="0" sldId="288"/>
            <ac:spMk id="609" creationId="{00000000-0000-0000-0000-000000000000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15:51:06.404" v="2852"/>
          <ac:spMkLst>
            <pc:docMk/>
            <pc:sldMk cId="0" sldId="288"/>
            <ac:spMk id="610" creationId="{00000000-0000-0000-0000-000000000000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15:51:06.482" v="2853"/>
          <ac:spMkLst>
            <pc:docMk/>
            <pc:sldMk cId="0" sldId="288"/>
            <ac:spMk id="611" creationId="{00000000-0000-0000-0000-000000000000}"/>
          </ac:spMkLst>
        </pc:spChg>
        <pc:picChg chg="add mod">
          <ac:chgData name="ALFONSO CONTE" userId="S::alfon.conte@studenti.unina.it::8d7c930d-2d94-482b-b55b-f2fc0183f165" providerId="AD" clId="Web-{4208DCAF-4562-00FF-8F39-45D064C61507}" dt="2022-06-03T15:51:27.467" v="2856" actId="1076"/>
          <ac:picMkLst>
            <pc:docMk/>
            <pc:sldMk cId="0" sldId="288"/>
            <ac:picMk id="6" creationId="{BC7FD361-42F2-3D47-B385-E97A67A3E3CD}"/>
          </ac:picMkLst>
        </pc:picChg>
      </pc:sldChg>
      <pc:sldChg chg="del">
        <pc:chgData name="ALFONSO CONTE" userId="S::alfon.conte@studenti.unina.it::8d7c930d-2d94-482b-b55b-f2fc0183f165" providerId="AD" clId="Web-{4208DCAF-4562-00FF-8F39-45D064C61507}" dt="2022-06-03T15:17:26.159" v="2353"/>
        <pc:sldMkLst>
          <pc:docMk/>
          <pc:sldMk cId="0" sldId="289"/>
        </pc:sldMkLst>
      </pc:sldChg>
      <pc:sldChg chg="del">
        <pc:chgData name="ALFONSO CONTE" userId="S::alfon.conte@studenti.unina.it::8d7c930d-2d94-482b-b55b-f2fc0183f165" providerId="AD" clId="Web-{4208DCAF-4562-00FF-8F39-45D064C61507}" dt="2022-06-03T15:17:26.144" v="2352"/>
        <pc:sldMkLst>
          <pc:docMk/>
          <pc:sldMk cId="0" sldId="290"/>
        </pc:sldMkLst>
      </pc:sldChg>
      <pc:sldChg chg="modSp">
        <pc:chgData name="ALFONSO CONTE" userId="S::alfon.conte@studenti.unina.it::8d7c930d-2d94-482b-b55b-f2fc0183f165" providerId="AD" clId="Web-{4208DCAF-4562-00FF-8F39-45D064C61507}" dt="2022-06-03T08:25:20.521" v="7" actId="20577"/>
        <pc:sldMkLst>
          <pc:docMk/>
          <pc:sldMk cId="2923942321" sldId="311"/>
        </pc:sldMkLst>
        <pc:spChg chg="mod">
          <ac:chgData name="ALFONSO CONTE" userId="S::alfon.conte@studenti.unina.it::8d7c930d-2d94-482b-b55b-f2fc0183f165" providerId="AD" clId="Web-{4208DCAF-4562-00FF-8F39-45D064C61507}" dt="2022-06-03T08:24:29.614" v="0" actId="1076"/>
          <ac:spMkLst>
            <pc:docMk/>
            <pc:sldMk cId="2923942321" sldId="311"/>
            <ac:spMk id="5" creationId="{0A155F6C-A846-C6E2-1FB8-B68CDA3948AE}"/>
          </ac:spMkLst>
        </pc:spChg>
        <pc:spChg chg="mod">
          <ac:chgData name="ALFONSO CONTE" userId="S::alfon.conte@studenti.unina.it::8d7c930d-2d94-482b-b55b-f2fc0183f165" providerId="AD" clId="Web-{4208DCAF-4562-00FF-8F39-45D064C61507}" dt="2022-06-03T08:25:20.521" v="7" actId="20577"/>
          <ac:spMkLst>
            <pc:docMk/>
            <pc:sldMk cId="2923942321" sldId="311"/>
            <ac:spMk id="9" creationId="{4CFF4B97-713E-7CB7-FE13-0E7EA5395118}"/>
          </ac:spMkLst>
        </pc:spChg>
        <pc:spChg chg="mod">
          <ac:chgData name="ALFONSO CONTE" userId="S::alfon.conte@studenti.unina.it::8d7c930d-2d94-482b-b55b-f2fc0183f165" providerId="AD" clId="Web-{4208DCAF-4562-00FF-8F39-45D064C61507}" dt="2022-06-03T08:25:04.583" v="6" actId="1076"/>
          <ac:spMkLst>
            <pc:docMk/>
            <pc:sldMk cId="2923942321" sldId="311"/>
            <ac:spMk id="15" creationId="{8812EDEB-DC85-DA95-BA46-48E3F03DB3D8}"/>
          </ac:spMkLst>
        </pc:spChg>
        <pc:cxnChg chg="mod">
          <ac:chgData name="ALFONSO CONTE" userId="S::alfon.conte@studenti.unina.it::8d7c930d-2d94-482b-b55b-f2fc0183f165" providerId="AD" clId="Web-{4208DCAF-4562-00FF-8F39-45D064C61507}" dt="2022-06-03T08:24:56.396" v="5" actId="1076"/>
          <ac:cxnSpMkLst>
            <pc:docMk/>
            <pc:sldMk cId="2923942321" sldId="311"/>
            <ac:cxnSpMk id="13" creationId="{02BB2BC1-4455-7327-308F-9BAA5073CA32}"/>
          </ac:cxnSpMkLst>
        </pc:cxnChg>
      </pc:sldChg>
      <pc:sldChg chg="modSp">
        <pc:chgData name="ALFONSO CONTE" userId="S::alfon.conte@studenti.unina.it::8d7c930d-2d94-482b-b55b-f2fc0183f165" providerId="AD" clId="Web-{4208DCAF-4562-00FF-8F39-45D064C61507}" dt="2022-06-03T10:03:08.937" v="922" actId="14100"/>
        <pc:sldMkLst>
          <pc:docMk/>
          <pc:sldMk cId="3313327765" sldId="318"/>
        </pc:sldMkLst>
        <pc:spChg chg="mod">
          <ac:chgData name="ALFONSO CONTE" userId="S::alfon.conte@studenti.unina.it::8d7c930d-2d94-482b-b55b-f2fc0183f165" providerId="AD" clId="Web-{4208DCAF-4562-00FF-8F39-45D064C61507}" dt="2022-06-03T10:03:08.937" v="922" actId="14100"/>
          <ac:spMkLst>
            <pc:docMk/>
            <pc:sldMk cId="3313327765" sldId="318"/>
            <ac:spMk id="4" creationId="{78764ADB-47D7-92B7-5540-D90E7B148A28}"/>
          </ac:spMkLst>
        </pc:spChg>
      </pc:sldChg>
      <pc:sldChg chg="addSp delSp modSp">
        <pc:chgData name="ALFONSO CONTE" userId="S::alfon.conte@studenti.unina.it::8d7c930d-2d94-482b-b55b-f2fc0183f165" providerId="AD" clId="Web-{4208DCAF-4562-00FF-8F39-45D064C61507}" dt="2022-06-03T08:45:10.243" v="214" actId="1076"/>
        <pc:sldMkLst>
          <pc:docMk/>
          <pc:sldMk cId="3183180351" sldId="322"/>
        </pc:sldMkLst>
        <pc:spChg chg="add mod">
          <ac:chgData name="ALFONSO CONTE" userId="S::alfon.conte@studenti.unina.it::8d7c930d-2d94-482b-b55b-f2fc0183f165" providerId="AD" clId="Web-{4208DCAF-4562-00FF-8F39-45D064C61507}" dt="2022-06-03T08:43:28.255" v="209" actId="1076"/>
          <ac:spMkLst>
            <pc:docMk/>
            <pc:sldMk cId="3183180351" sldId="322"/>
            <ac:spMk id="2" creationId="{23004606-C549-926C-D32A-3577209BFBD2}"/>
          </ac:spMkLst>
        </pc:spChg>
        <pc:spChg chg="mod">
          <ac:chgData name="ALFONSO CONTE" userId="S::alfon.conte@studenti.unina.it::8d7c930d-2d94-482b-b55b-f2fc0183f165" providerId="AD" clId="Web-{4208DCAF-4562-00FF-8F39-45D064C61507}" dt="2022-06-03T08:42:41.145" v="201" actId="1076"/>
          <ac:spMkLst>
            <pc:docMk/>
            <pc:sldMk cId="3183180351" sldId="322"/>
            <ac:spMk id="8" creationId="{C1310E87-6322-46C7-2E23-47D4D721D14B}"/>
          </ac:spMkLst>
        </pc:spChg>
        <pc:spChg chg="mod">
          <ac:chgData name="ALFONSO CONTE" userId="S::alfon.conte@studenti.unina.it::8d7c930d-2d94-482b-b55b-f2fc0183f165" providerId="AD" clId="Web-{4208DCAF-4562-00FF-8F39-45D064C61507}" dt="2022-06-03T08:43:57.100" v="213" actId="20577"/>
          <ac:spMkLst>
            <pc:docMk/>
            <pc:sldMk cId="3183180351" sldId="322"/>
            <ac:spMk id="10" creationId="{F06C4569-7384-9061-65AB-404BDF1B1344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08:39:06.592" v="167"/>
          <ac:spMkLst>
            <pc:docMk/>
            <pc:sldMk cId="3183180351" sldId="322"/>
            <ac:spMk id="11" creationId="{A6107EB1-9181-3CA5-4289-9D26241C6A46}"/>
          </ac:spMkLst>
        </pc:spChg>
        <pc:picChg chg="mod">
          <ac:chgData name="ALFONSO CONTE" userId="S::alfon.conte@studenti.unina.it::8d7c930d-2d94-482b-b55b-f2fc0183f165" providerId="AD" clId="Web-{4208DCAF-4562-00FF-8F39-45D064C61507}" dt="2022-06-03T08:45:10.243" v="214" actId="1076"/>
          <ac:picMkLst>
            <pc:docMk/>
            <pc:sldMk cId="3183180351" sldId="322"/>
            <ac:picMk id="9" creationId="{0F332FCA-0461-7729-540F-FC5133F0E720}"/>
          </ac:picMkLst>
        </pc:picChg>
        <pc:picChg chg="del">
          <ac:chgData name="ALFONSO CONTE" userId="S::alfon.conte@studenti.unina.it::8d7c930d-2d94-482b-b55b-f2fc0183f165" providerId="AD" clId="Web-{4208DCAF-4562-00FF-8F39-45D064C61507}" dt="2022-06-03T08:39:09.420" v="169"/>
          <ac:picMkLst>
            <pc:docMk/>
            <pc:sldMk cId="3183180351" sldId="322"/>
            <ac:picMk id="12" creationId="{28EC7300-7D37-E012-5E99-A65FA6E52209}"/>
          </ac:picMkLst>
        </pc:picChg>
        <pc:picChg chg="del">
          <ac:chgData name="ALFONSO CONTE" userId="S::alfon.conte@studenti.unina.it::8d7c930d-2d94-482b-b55b-f2fc0183f165" providerId="AD" clId="Web-{4208DCAF-4562-00FF-8F39-45D064C61507}" dt="2022-06-03T08:39:09.357" v="168"/>
          <ac:picMkLst>
            <pc:docMk/>
            <pc:sldMk cId="3183180351" sldId="322"/>
            <ac:picMk id="13" creationId="{EF8853D7-F291-4D8B-67CE-E3AC7972C7C6}"/>
          </ac:picMkLst>
        </pc:picChg>
      </pc:sldChg>
      <pc:sldChg chg="addSp delSp modSp add replId">
        <pc:chgData name="ALFONSO CONTE" userId="S::alfon.conte@studenti.unina.it::8d7c930d-2d94-482b-b55b-f2fc0183f165" providerId="AD" clId="Web-{4208DCAF-4562-00FF-8F39-45D064C61507}" dt="2022-06-03T08:33:13.566" v="98" actId="1076"/>
        <pc:sldMkLst>
          <pc:docMk/>
          <pc:sldMk cId="2337263757" sldId="323"/>
        </pc:sldMkLst>
        <pc:spChg chg="mod">
          <ac:chgData name="ALFONSO CONTE" userId="S::alfon.conte@studenti.unina.it::8d7c930d-2d94-482b-b55b-f2fc0183f165" providerId="AD" clId="Web-{4208DCAF-4562-00FF-8F39-45D064C61507}" dt="2022-06-03T08:29:49.951" v="34" actId="20577"/>
          <ac:spMkLst>
            <pc:docMk/>
            <pc:sldMk cId="2337263757" sldId="323"/>
            <ac:spMk id="8" creationId="{823F57DE-4426-F69A-9C1B-0235FA932649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08:32:03.767" v="78"/>
          <ac:spMkLst>
            <pc:docMk/>
            <pc:sldMk cId="2337263757" sldId="323"/>
            <ac:spMk id="10" creationId="{5ECE00B0-35F1-EA3E-C7CE-BD2DD216CC13}"/>
          </ac:spMkLst>
        </pc:spChg>
        <pc:spChg chg="mod">
          <ac:chgData name="ALFONSO CONTE" userId="S::alfon.conte@studenti.unina.it::8d7c930d-2d94-482b-b55b-f2fc0183f165" providerId="AD" clId="Web-{4208DCAF-4562-00FF-8F39-45D064C61507}" dt="2022-06-03T08:33:08.519" v="95" actId="1076"/>
          <ac:spMkLst>
            <pc:docMk/>
            <pc:sldMk cId="2337263757" sldId="323"/>
            <ac:spMk id="14" creationId="{796FE39A-DC9C-A2E1-1522-8341164C49BF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08:31:12.297" v="67"/>
          <ac:spMkLst>
            <pc:docMk/>
            <pc:sldMk cId="2337263757" sldId="323"/>
            <ac:spMk id="22" creationId="{20C24895-2B72-0CB4-F9FF-E10E1545D7D9}"/>
          </ac:spMkLst>
        </pc:spChg>
        <pc:spChg chg="mod">
          <ac:chgData name="ALFONSO CONTE" userId="S::alfon.conte@studenti.unina.it::8d7c930d-2d94-482b-b55b-f2fc0183f165" providerId="AD" clId="Web-{4208DCAF-4562-00FF-8F39-45D064C61507}" dt="2022-06-03T08:29:13.528" v="11" actId="20577"/>
          <ac:spMkLst>
            <pc:docMk/>
            <pc:sldMk cId="2337263757" sldId="323"/>
            <ac:spMk id="28" creationId="{AB72C74E-774A-6F0C-F3C2-6F1BF6B12C43}"/>
          </ac:spMkLst>
        </pc:spChg>
        <pc:picChg chg="add mod">
          <ac:chgData name="ALFONSO CONTE" userId="S::alfon.conte@studenti.unina.it::8d7c930d-2d94-482b-b55b-f2fc0183f165" providerId="AD" clId="Web-{4208DCAF-4562-00FF-8F39-45D064C61507}" dt="2022-06-03T08:33:10.503" v="96" actId="1076"/>
          <ac:picMkLst>
            <pc:docMk/>
            <pc:sldMk cId="2337263757" sldId="323"/>
            <ac:picMk id="2" creationId="{A7967C47-17C8-2912-BC60-5310B6A55735}"/>
          </ac:picMkLst>
        </pc:picChg>
        <pc:picChg chg="del">
          <ac:chgData name="ALFONSO CONTE" userId="S::alfon.conte@studenti.unina.it::8d7c930d-2d94-482b-b55b-f2fc0183f165" providerId="AD" clId="Web-{4208DCAF-4562-00FF-8F39-45D064C61507}" dt="2022-06-03T08:32:02.829" v="77"/>
          <ac:picMkLst>
            <pc:docMk/>
            <pc:sldMk cId="2337263757" sldId="323"/>
            <ac:picMk id="3" creationId="{FAA77D1B-F443-1477-70C4-5C66570267F1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08:33:13.113" v="97" actId="1076"/>
          <ac:picMkLst>
            <pc:docMk/>
            <pc:sldMk cId="2337263757" sldId="323"/>
            <ac:picMk id="4" creationId="{E3D9F2A7-14BA-EE90-E74C-61612B2653B4}"/>
          </ac:picMkLst>
        </pc:picChg>
        <pc:picChg chg="del">
          <ac:chgData name="ALFONSO CONTE" userId="S::alfon.conte@studenti.unina.it::8d7c930d-2d94-482b-b55b-f2fc0183f165" providerId="AD" clId="Web-{4208DCAF-4562-00FF-8F39-45D064C61507}" dt="2022-06-03T08:32:02.829" v="76"/>
          <ac:picMkLst>
            <pc:docMk/>
            <pc:sldMk cId="2337263757" sldId="323"/>
            <ac:picMk id="5" creationId="{F4B2B76C-B32C-3A1E-F7BB-FB6454740F0B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08:33:13.566" v="98" actId="1076"/>
          <ac:picMkLst>
            <pc:docMk/>
            <pc:sldMk cId="2337263757" sldId="323"/>
            <ac:picMk id="6" creationId="{9D099002-C9DF-DC8F-AA2B-FF42BEC58596}"/>
          </ac:picMkLst>
        </pc:picChg>
        <pc:picChg chg="del">
          <ac:chgData name="ALFONSO CONTE" userId="S::alfon.conte@studenti.unina.it::8d7c930d-2d94-482b-b55b-f2fc0183f165" providerId="AD" clId="Web-{4208DCAF-4562-00FF-8F39-45D064C61507}" dt="2022-06-03T08:32:02.829" v="75"/>
          <ac:picMkLst>
            <pc:docMk/>
            <pc:sldMk cId="2337263757" sldId="323"/>
            <ac:picMk id="7" creationId="{56017396-D0FC-0EEF-305A-FCFD2C963FF0}"/>
          </ac:picMkLst>
        </pc:picChg>
        <pc:picChg chg="del">
          <ac:chgData name="ALFONSO CONTE" userId="S::alfon.conte@studenti.unina.it::8d7c930d-2d94-482b-b55b-f2fc0183f165" providerId="AD" clId="Web-{4208DCAF-4562-00FF-8F39-45D064C61507}" dt="2022-06-03T08:30:10.233" v="36"/>
          <ac:picMkLst>
            <pc:docMk/>
            <pc:sldMk cId="2337263757" sldId="323"/>
            <ac:picMk id="12" creationId="{E4C8C8CE-F335-203A-68B7-7B0281F98604}"/>
          </ac:picMkLst>
        </pc:picChg>
        <pc:picChg chg="del">
          <ac:chgData name="ALFONSO CONTE" userId="S::alfon.conte@studenti.unina.it::8d7c930d-2d94-482b-b55b-f2fc0183f165" providerId="AD" clId="Web-{4208DCAF-4562-00FF-8F39-45D064C61507}" dt="2022-06-03T08:30:09.889" v="35"/>
          <ac:picMkLst>
            <pc:docMk/>
            <pc:sldMk cId="2337263757" sldId="323"/>
            <ac:picMk id="13" creationId="{9F4A1340-2713-838D-D4BA-84EB9B2B0A6B}"/>
          </ac:picMkLst>
        </pc:picChg>
        <pc:picChg chg="del mod">
          <ac:chgData name="ALFONSO CONTE" userId="S::alfon.conte@studenti.unina.it::8d7c930d-2d94-482b-b55b-f2fc0183f165" providerId="AD" clId="Web-{4208DCAF-4562-00FF-8F39-45D064C61507}" dt="2022-06-03T08:32:27.033" v="83"/>
          <ac:picMkLst>
            <pc:docMk/>
            <pc:sldMk cId="2337263757" sldId="323"/>
            <ac:picMk id="18" creationId="{4B88C5D2-886C-05D3-6091-D8153212E4D5}"/>
          </ac:picMkLst>
        </pc:picChg>
        <pc:picChg chg="del">
          <ac:chgData name="ALFONSO CONTE" userId="S::alfon.conte@studenti.unina.it::8d7c930d-2d94-482b-b55b-f2fc0183f165" providerId="AD" clId="Web-{4208DCAF-4562-00FF-8F39-45D064C61507}" dt="2022-06-03T08:31:10.078" v="66"/>
          <ac:picMkLst>
            <pc:docMk/>
            <pc:sldMk cId="2337263757" sldId="323"/>
            <ac:picMk id="19" creationId="{367FF2A8-4197-AB06-3523-6FDFB1A9E3C6}"/>
          </ac:picMkLst>
        </pc:picChg>
      </pc:sldChg>
      <pc:sldChg chg="addSp delSp modSp add ord replId">
        <pc:chgData name="ALFONSO CONTE" userId="S::alfon.conte@studenti.unina.it::8d7c930d-2d94-482b-b55b-f2fc0183f165" providerId="AD" clId="Web-{4208DCAF-4562-00FF-8F39-45D064C61507}" dt="2022-06-03T08:37:57.574" v="154" actId="1076"/>
        <pc:sldMkLst>
          <pc:docMk/>
          <pc:sldMk cId="2512743382" sldId="324"/>
        </pc:sldMkLst>
        <pc:spChg chg="mod">
          <ac:chgData name="ALFONSO CONTE" userId="S::alfon.conte@studenti.unina.it::8d7c930d-2d94-482b-b55b-f2fc0183f165" providerId="AD" clId="Web-{4208DCAF-4562-00FF-8F39-45D064C61507}" dt="2022-06-03T08:36:13.415" v="138" actId="20577"/>
          <ac:spMkLst>
            <pc:docMk/>
            <pc:sldMk cId="2512743382" sldId="324"/>
            <ac:spMk id="8" creationId="{823F57DE-4426-F69A-9C1B-0235FA932649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08:35:31.195" v="119"/>
          <ac:spMkLst>
            <pc:docMk/>
            <pc:sldMk cId="2512743382" sldId="324"/>
            <ac:spMk id="10" creationId="{5ECE00B0-35F1-EA3E-C7CE-BD2DD216CC13}"/>
          </ac:spMkLst>
        </pc:spChg>
        <pc:spChg chg="mod">
          <ac:chgData name="ALFONSO CONTE" userId="S::alfon.conte@studenti.unina.it::8d7c930d-2d94-482b-b55b-f2fc0183f165" providerId="AD" clId="Web-{4208DCAF-4562-00FF-8F39-45D064C61507}" dt="2022-06-03T08:37:36.964" v="153" actId="1076"/>
          <ac:spMkLst>
            <pc:docMk/>
            <pc:sldMk cId="2512743382" sldId="324"/>
            <ac:spMk id="14" creationId="{796FE39A-DC9C-A2E1-1522-8341164C49BF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08:35:46.586" v="129"/>
          <ac:spMkLst>
            <pc:docMk/>
            <pc:sldMk cId="2512743382" sldId="324"/>
            <ac:spMk id="22" creationId="{20C24895-2B72-0CB4-F9FF-E10E1545D7D9}"/>
          </ac:spMkLst>
        </pc:spChg>
        <pc:spChg chg="mod">
          <ac:chgData name="ALFONSO CONTE" userId="S::alfon.conte@studenti.unina.it::8d7c930d-2d94-482b-b55b-f2fc0183f165" providerId="AD" clId="Web-{4208DCAF-4562-00FF-8F39-45D064C61507}" dt="2022-06-03T08:33:37.754" v="101" actId="20577"/>
          <ac:spMkLst>
            <pc:docMk/>
            <pc:sldMk cId="2512743382" sldId="324"/>
            <ac:spMk id="28" creationId="{AB72C74E-774A-6F0C-F3C2-6F1BF6B12C43}"/>
          </ac:spMkLst>
        </pc:spChg>
        <pc:picChg chg="del">
          <ac:chgData name="ALFONSO CONTE" userId="S::alfon.conte@studenti.unina.it::8d7c930d-2d94-482b-b55b-f2fc0183f165" providerId="AD" clId="Web-{4208DCAF-4562-00FF-8F39-45D064C61507}" dt="2022-06-03T08:35:31.195" v="122"/>
          <ac:picMkLst>
            <pc:docMk/>
            <pc:sldMk cId="2512743382" sldId="324"/>
            <ac:picMk id="3" creationId="{FAA77D1B-F443-1477-70C4-5C66570267F1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08:36:53.978" v="151" actId="1076"/>
          <ac:picMkLst>
            <pc:docMk/>
            <pc:sldMk cId="2512743382" sldId="324"/>
            <ac:picMk id="4" creationId="{A9BE0E59-BE96-3C53-5999-6DB179BD49BA}"/>
          </ac:picMkLst>
        </pc:picChg>
        <pc:picChg chg="del">
          <ac:chgData name="ALFONSO CONTE" userId="S::alfon.conte@studenti.unina.it::8d7c930d-2d94-482b-b55b-f2fc0183f165" providerId="AD" clId="Web-{4208DCAF-4562-00FF-8F39-45D064C61507}" dt="2022-06-03T08:35:31.195" v="121"/>
          <ac:picMkLst>
            <pc:docMk/>
            <pc:sldMk cId="2512743382" sldId="324"/>
            <ac:picMk id="5" creationId="{F4B2B76C-B32C-3A1E-F7BB-FB6454740F0B}"/>
          </ac:picMkLst>
        </pc:picChg>
        <pc:picChg chg="del">
          <ac:chgData name="ALFONSO CONTE" userId="S::alfon.conte@studenti.unina.it::8d7c930d-2d94-482b-b55b-f2fc0183f165" providerId="AD" clId="Web-{4208DCAF-4562-00FF-8F39-45D064C61507}" dt="2022-06-03T08:35:31.195" v="120"/>
          <ac:picMkLst>
            <pc:docMk/>
            <pc:sldMk cId="2512743382" sldId="324"/>
            <ac:picMk id="7" creationId="{56017396-D0FC-0EEF-305A-FCFD2C963FF0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08:37:57.574" v="154" actId="1076"/>
          <ac:picMkLst>
            <pc:docMk/>
            <pc:sldMk cId="2512743382" sldId="324"/>
            <ac:picMk id="9" creationId="{504DCC05-E936-283E-1923-8C4A79440D0A}"/>
          </ac:picMkLst>
        </pc:picChg>
        <pc:picChg chg="del">
          <ac:chgData name="ALFONSO CONTE" userId="S::alfon.conte@studenti.unina.it::8d7c930d-2d94-482b-b55b-f2fc0183f165" providerId="AD" clId="Web-{4208DCAF-4562-00FF-8F39-45D064C61507}" dt="2022-06-03T08:35:48.883" v="132"/>
          <ac:picMkLst>
            <pc:docMk/>
            <pc:sldMk cId="2512743382" sldId="324"/>
            <ac:picMk id="12" creationId="{E4C8C8CE-F335-203A-68B7-7B0281F98604}"/>
          </ac:picMkLst>
        </pc:picChg>
        <pc:picChg chg="del">
          <ac:chgData name="ALFONSO CONTE" userId="S::alfon.conte@studenti.unina.it::8d7c930d-2d94-482b-b55b-f2fc0183f165" providerId="AD" clId="Web-{4208DCAF-4562-00FF-8F39-45D064C61507}" dt="2022-06-03T08:35:48.383" v="131"/>
          <ac:picMkLst>
            <pc:docMk/>
            <pc:sldMk cId="2512743382" sldId="324"/>
            <ac:picMk id="13" creationId="{9F4A1340-2713-838D-D4BA-84EB9B2B0A6B}"/>
          </ac:picMkLst>
        </pc:picChg>
        <pc:picChg chg="del">
          <ac:chgData name="ALFONSO CONTE" userId="S::alfon.conte@studenti.unina.it::8d7c930d-2d94-482b-b55b-f2fc0183f165" providerId="AD" clId="Web-{4208DCAF-4562-00FF-8F39-45D064C61507}" dt="2022-06-03T08:35:44.180" v="127"/>
          <ac:picMkLst>
            <pc:docMk/>
            <pc:sldMk cId="2512743382" sldId="324"/>
            <ac:picMk id="18" creationId="{4B88C5D2-886C-05D3-6091-D8153212E4D5}"/>
          </ac:picMkLst>
        </pc:picChg>
        <pc:picChg chg="del">
          <ac:chgData name="ALFONSO CONTE" userId="S::alfon.conte@studenti.unina.it::8d7c930d-2d94-482b-b55b-f2fc0183f165" providerId="AD" clId="Web-{4208DCAF-4562-00FF-8F39-45D064C61507}" dt="2022-06-03T08:35:44.851" v="128"/>
          <ac:picMkLst>
            <pc:docMk/>
            <pc:sldMk cId="2512743382" sldId="324"/>
            <ac:picMk id="19" creationId="{367FF2A8-4197-AB06-3523-6FDFB1A9E3C6}"/>
          </ac:picMkLst>
        </pc:picChg>
      </pc:sldChg>
      <pc:sldChg chg="add del replId">
        <pc:chgData name="ALFONSO CONTE" userId="S::alfon.conte@studenti.unina.it::8d7c930d-2d94-482b-b55b-f2fc0183f165" providerId="AD" clId="Web-{4208DCAF-4562-00FF-8F39-45D064C61507}" dt="2022-06-03T08:45:25.055" v="215"/>
        <pc:sldMkLst>
          <pc:docMk/>
          <pc:sldMk cId="3261913747" sldId="325"/>
        </pc:sldMkLst>
      </pc:sldChg>
      <pc:sldChg chg="addSp delSp modSp new del ord">
        <pc:chgData name="ALFONSO CONTE" userId="S::alfon.conte@studenti.unina.it::8d7c930d-2d94-482b-b55b-f2fc0183f165" providerId="AD" clId="Web-{4208DCAF-4562-00FF-8F39-45D064C61507}" dt="2022-06-03T09:22:48.401" v="590"/>
        <pc:sldMkLst>
          <pc:docMk/>
          <pc:sldMk cId="3616405273" sldId="325"/>
        </pc:sldMkLst>
        <pc:spChg chg="mod">
          <ac:chgData name="ALFONSO CONTE" userId="S::alfon.conte@studenti.unina.it::8d7c930d-2d94-482b-b55b-f2fc0183f165" providerId="AD" clId="Web-{4208DCAF-4562-00FF-8F39-45D064C61507}" dt="2022-06-03T09:06:08.560" v="430" actId="1076"/>
          <ac:spMkLst>
            <pc:docMk/>
            <pc:sldMk cId="3616405273" sldId="325"/>
            <ac:spMk id="2" creationId="{BFD12D62-DDC5-3EC6-1D47-D35C50B80B86}"/>
          </ac:spMkLst>
        </pc:spChg>
        <pc:spChg chg="del mod">
          <ac:chgData name="ALFONSO CONTE" userId="S::alfon.conte@studenti.unina.it::8d7c930d-2d94-482b-b55b-f2fc0183f165" providerId="AD" clId="Web-{4208DCAF-4562-00FF-8F39-45D064C61507}" dt="2022-06-03T08:46:58.449" v="219"/>
          <ac:spMkLst>
            <pc:docMk/>
            <pc:sldMk cId="3616405273" sldId="325"/>
            <ac:spMk id="3" creationId="{7AF7C886-882A-C9DB-76DB-21F33E35BABF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09:16:55.234" v="499"/>
          <ac:spMkLst>
            <pc:docMk/>
            <pc:sldMk cId="3616405273" sldId="325"/>
            <ac:spMk id="4" creationId="{69C69060-80AE-A6F5-31FA-C458819D1412}"/>
          </ac:spMkLst>
        </pc:spChg>
        <pc:spChg chg="add del mod">
          <ac:chgData name="ALFONSO CONTE" userId="S::alfon.conte@studenti.unina.it::8d7c930d-2d94-482b-b55b-f2fc0183f165" providerId="AD" clId="Web-{4208DCAF-4562-00FF-8F39-45D064C61507}" dt="2022-06-03T09:07:48.719" v="453"/>
          <ac:spMkLst>
            <pc:docMk/>
            <pc:sldMk cId="3616405273" sldId="325"/>
            <ac:spMk id="6" creationId="{990D898B-4005-6635-8C8B-D4DE5439C2AC}"/>
          </ac:spMkLst>
        </pc:spChg>
        <pc:spChg chg="add del mod">
          <ac:chgData name="ALFONSO CONTE" userId="S::alfon.conte@studenti.unina.it::8d7c930d-2d94-482b-b55b-f2fc0183f165" providerId="AD" clId="Web-{4208DCAF-4562-00FF-8F39-45D064C61507}" dt="2022-06-03T09:16:53.562" v="498"/>
          <ac:spMkLst>
            <pc:docMk/>
            <pc:sldMk cId="3616405273" sldId="325"/>
            <ac:spMk id="7" creationId="{90320604-1086-B329-2A74-2BDBEA42493C}"/>
          </ac:spMkLst>
        </pc:spChg>
        <pc:picChg chg="add mod">
          <ac:chgData name="ALFONSO CONTE" userId="S::alfon.conte@studenti.unina.it::8d7c930d-2d94-482b-b55b-f2fc0183f165" providerId="AD" clId="Web-{4208DCAF-4562-00FF-8F39-45D064C61507}" dt="2022-06-03T08:55:32.760" v="332" actId="1076"/>
          <ac:picMkLst>
            <pc:docMk/>
            <pc:sldMk cId="3616405273" sldId="325"/>
            <ac:picMk id="5" creationId="{B12E9AD5-495E-01A8-80D1-17A73CBF322C}"/>
          </ac:picMkLst>
        </pc:picChg>
      </pc:sldChg>
      <pc:sldChg chg="addSp delSp modSp new del">
        <pc:chgData name="ALFONSO CONTE" userId="S::alfon.conte@studenti.unina.it::8d7c930d-2d94-482b-b55b-f2fc0183f165" providerId="AD" clId="Web-{4208DCAF-4562-00FF-8F39-45D064C61507}" dt="2022-06-03T09:08:30.939" v="457"/>
        <pc:sldMkLst>
          <pc:docMk/>
          <pc:sldMk cId="826345815" sldId="326"/>
        </pc:sldMkLst>
        <pc:spChg chg="del">
          <ac:chgData name="ALFONSO CONTE" userId="S::alfon.conte@studenti.unina.it::8d7c930d-2d94-482b-b55b-f2fc0183f165" providerId="AD" clId="Web-{4208DCAF-4562-00FF-8F39-45D064C61507}" dt="2022-06-03T08:57:42.233" v="335"/>
          <ac:spMkLst>
            <pc:docMk/>
            <pc:sldMk cId="826345815" sldId="326"/>
            <ac:spMk id="2" creationId="{CABF4FD2-299F-FDE1-391B-7220AA5B97CC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08:57:44.873" v="336"/>
          <ac:spMkLst>
            <pc:docMk/>
            <pc:sldMk cId="826345815" sldId="326"/>
            <ac:spMk id="3" creationId="{4504E210-7183-C4EF-A4B5-2895D7826045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08:57:39.576" v="334"/>
          <ac:spMkLst>
            <pc:docMk/>
            <pc:sldMk cId="826345815" sldId="326"/>
            <ac:spMk id="4" creationId="{E12960AC-ACC5-5EBF-8FF9-821AD5C27CA4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09:03:41.055" v="410" actId="1076"/>
          <ac:spMkLst>
            <pc:docMk/>
            <pc:sldMk cId="826345815" sldId="326"/>
            <ac:spMk id="6" creationId="{26DA9052-EACB-98AB-DCDD-B02EFBA65CBF}"/>
          </ac:spMkLst>
        </pc:spChg>
        <pc:picChg chg="add mod">
          <ac:chgData name="ALFONSO CONTE" userId="S::alfon.conte@studenti.unina.it::8d7c930d-2d94-482b-b55b-f2fc0183f165" providerId="AD" clId="Web-{4208DCAF-4562-00FF-8F39-45D064C61507}" dt="2022-06-03T08:58:18.218" v="344" actId="1076"/>
          <ac:picMkLst>
            <pc:docMk/>
            <pc:sldMk cId="826345815" sldId="326"/>
            <ac:picMk id="5" creationId="{F8508DF3-FA35-7815-D0EA-74CDDD1D59CB}"/>
          </ac:picMkLst>
        </pc:picChg>
      </pc:sldChg>
      <pc:sldChg chg="addSp delSp modSp add del replId">
        <pc:chgData name="ALFONSO CONTE" userId="S::alfon.conte@studenti.unina.it::8d7c930d-2d94-482b-b55b-f2fc0183f165" providerId="AD" clId="Web-{4208DCAF-4562-00FF-8F39-45D064C61507}" dt="2022-06-03T09:21:42.758" v="570"/>
        <pc:sldMkLst>
          <pc:docMk/>
          <pc:sldMk cId="2602724284" sldId="328"/>
        </pc:sldMkLst>
        <pc:spChg chg="del">
          <ac:chgData name="ALFONSO CONTE" userId="S::alfon.conte@studenti.unina.it::8d7c930d-2d94-482b-b55b-f2fc0183f165" providerId="AD" clId="Web-{4208DCAF-4562-00FF-8F39-45D064C61507}" dt="2022-06-03T09:03:59.540" v="412"/>
          <ac:spMkLst>
            <pc:docMk/>
            <pc:sldMk cId="2602724284" sldId="328"/>
            <ac:spMk id="2" creationId="{BFD12D62-DDC5-3EC6-1D47-D35C50B80B86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09:04:02.290" v="413"/>
          <ac:spMkLst>
            <pc:docMk/>
            <pc:sldMk cId="2602724284" sldId="328"/>
            <ac:spMk id="4" creationId="{69C69060-80AE-A6F5-31FA-C458819D1412}"/>
          </ac:spMkLst>
        </pc:spChg>
        <pc:spChg chg="add del mod">
          <ac:chgData name="ALFONSO CONTE" userId="S::alfon.conte@studenti.unina.it::8d7c930d-2d94-482b-b55b-f2fc0183f165" providerId="AD" clId="Web-{4208DCAF-4562-00FF-8F39-45D064C61507}" dt="2022-06-03T09:04:04.978" v="415"/>
          <ac:spMkLst>
            <pc:docMk/>
            <pc:sldMk cId="2602724284" sldId="328"/>
            <ac:spMk id="7" creationId="{85C7A933-0F9D-F18D-1A3E-52EF599C9F0C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09:07:57.906" v="454" actId="1076"/>
          <ac:spMkLst>
            <pc:docMk/>
            <pc:sldMk cId="2602724284" sldId="328"/>
            <ac:spMk id="11" creationId="{FAACDB90-C565-3D47-3288-6F20A94DA23F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09:07:20.827" v="450" actId="1076"/>
          <ac:spMkLst>
            <pc:docMk/>
            <pc:sldMk cId="2602724284" sldId="328"/>
            <ac:spMk id="12" creationId="{C28D9225-507E-A020-7B1E-1B01E5BE2D27}"/>
          </ac:spMkLst>
        </pc:spChg>
        <pc:picChg chg="del">
          <ac:chgData name="ALFONSO CONTE" userId="S::alfon.conte@studenti.unina.it::8d7c930d-2d94-482b-b55b-f2fc0183f165" providerId="AD" clId="Web-{4208DCAF-4562-00FF-8F39-45D064C61507}" dt="2022-06-03T09:04:02.353" v="414"/>
          <ac:picMkLst>
            <pc:docMk/>
            <pc:sldMk cId="2602724284" sldId="328"/>
            <ac:picMk id="5" creationId="{B12E9AD5-495E-01A8-80D1-17A73CBF322C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09:08:12.860" v="456" actId="1076"/>
          <ac:picMkLst>
            <pc:docMk/>
            <pc:sldMk cId="2602724284" sldId="328"/>
            <ac:picMk id="9" creationId="{81F46F7D-27AC-6C10-68CF-7240D9A2DEC0}"/>
          </ac:picMkLst>
        </pc:picChg>
      </pc:sldChg>
      <pc:sldChg chg="addSp delSp modSp add del ord replId">
        <pc:chgData name="ALFONSO CONTE" userId="S::alfon.conte@studenti.unina.it::8d7c930d-2d94-482b-b55b-f2fc0183f165" providerId="AD" clId="Web-{4208DCAF-4562-00FF-8F39-45D064C61507}" dt="2022-06-03T09:20:16.068" v="546"/>
        <pc:sldMkLst>
          <pc:docMk/>
          <pc:sldMk cId="3006339021" sldId="329"/>
        </pc:sldMkLst>
        <pc:spChg chg="mod">
          <ac:chgData name="ALFONSO CONTE" userId="S::alfon.conte@studenti.unina.it::8d7c930d-2d94-482b-b55b-f2fc0183f165" providerId="AD" clId="Web-{4208DCAF-4562-00FF-8F39-45D064C61507}" dt="2022-06-03T09:08:49.705" v="461" actId="20577"/>
          <ac:spMkLst>
            <pc:docMk/>
            <pc:sldMk cId="3006339021" sldId="329"/>
            <ac:spMk id="2" creationId="{BFD12D62-DDC5-3EC6-1D47-D35C50B80B86}"/>
          </ac:spMkLst>
        </pc:spChg>
        <pc:spChg chg="mod">
          <ac:chgData name="ALFONSO CONTE" userId="S::alfon.conte@studenti.unina.it::8d7c930d-2d94-482b-b55b-f2fc0183f165" providerId="AD" clId="Web-{4208DCAF-4562-00FF-8F39-45D064C61507}" dt="2022-06-03T09:18:03.705" v="512" actId="20577"/>
          <ac:spMkLst>
            <pc:docMk/>
            <pc:sldMk cId="3006339021" sldId="329"/>
            <ac:spMk id="4" creationId="{69C69060-80AE-A6F5-31FA-C458819D1412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09:12:40.118" v="471"/>
          <ac:spMkLst>
            <pc:docMk/>
            <pc:sldMk cId="3006339021" sldId="329"/>
            <ac:spMk id="7" creationId="{90320604-1086-B329-2A74-2BDBEA42493C}"/>
          </ac:spMkLst>
        </pc:spChg>
        <pc:picChg chg="add del mod">
          <ac:chgData name="ALFONSO CONTE" userId="S::alfon.conte@studenti.unina.it::8d7c930d-2d94-482b-b55b-f2fc0183f165" providerId="AD" clId="Web-{4208DCAF-4562-00FF-8F39-45D064C61507}" dt="2022-06-03T09:13:42.526" v="475"/>
          <ac:picMkLst>
            <pc:docMk/>
            <pc:sldMk cId="3006339021" sldId="329"/>
            <ac:picMk id="3" creationId="{73E0A588-5B09-6444-2C03-B787FA2CE4B0}"/>
          </ac:picMkLst>
        </pc:picChg>
        <pc:picChg chg="del">
          <ac:chgData name="ALFONSO CONTE" userId="S::alfon.conte@studenti.unina.it::8d7c930d-2d94-482b-b55b-f2fc0183f165" providerId="AD" clId="Web-{4208DCAF-4562-00FF-8F39-45D064C61507}" dt="2022-06-03T09:08:54.955" v="462"/>
          <ac:picMkLst>
            <pc:docMk/>
            <pc:sldMk cId="3006339021" sldId="329"/>
            <ac:picMk id="5" creationId="{B12E9AD5-495E-01A8-80D1-17A73CBF322C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09:17:20.782" v="504" actId="1076"/>
          <ac:picMkLst>
            <pc:docMk/>
            <pc:sldMk cId="3006339021" sldId="329"/>
            <ac:picMk id="6" creationId="{5B3C284E-5992-3994-B0D7-DF399C6C7D08}"/>
          </ac:picMkLst>
        </pc:picChg>
      </pc:sldChg>
      <pc:sldChg chg="addSp delSp modSp add ord replId">
        <pc:chgData name="ALFONSO CONTE" userId="S::alfon.conte@studenti.unina.it::8d7c930d-2d94-482b-b55b-f2fc0183f165" providerId="AD" clId="Web-{4208DCAF-4562-00FF-8F39-45D064C61507}" dt="2022-06-03T10:02:53.015" v="921" actId="14100"/>
        <pc:sldMkLst>
          <pc:docMk/>
          <pc:sldMk cId="3257815965" sldId="331"/>
        </pc:sldMkLst>
        <pc:spChg chg="add mod">
          <ac:chgData name="ALFONSO CONTE" userId="S::alfon.conte@studenti.unina.it::8d7c930d-2d94-482b-b55b-f2fc0183f165" providerId="AD" clId="Web-{4208DCAF-4562-00FF-8F39-45D064C61507}" dt="2022-06-03T09:23:18.995" v="598" actId="1076"/>
          <ac:spMkLst>
            <pc:docMk/>
            <pc:sldMk cId="3257815965" sldId="331"/>
            <ac:spMk id="5" creationId="{E6D036B6-1946-4CF3-21E0-A997449958FD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09:18:27.456" v="517"/>
          <ac:spMkLst>
            <pc:docMk/>
            <pc:sldMk cId="3257815965" sldId="331"/>
            <ac:spMk id="8" creationId="{823F57DE-4426-F69A-9C1B-0235FA932649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09:23:59.262" v="620" actId="14100"/>
          <ac:spMkLst>
            <pc:docMk/>
            <pc:sldMk cId="3257815965" sldId="331"/>
            <ac:spMk id="9" creationId="{16E96E68-82ED-C91B-B3CF-A563321DCFF3}"/>
          </ac:spMkLst>
        </pc:spChg>
        <pc:spChg chg="add del">
          <ac:chgData name="ALFONSO CONTE" userId="S::alfon.conte@studenti.unina.it::8d7c930d-2d94-482b-b55b-f2fc0183f165" providerId="AD" clId="Web-{4208DCAF-4562-00FF-8F39-45D064C61507}" dt="2022-06-03T09:19:19.004" v="533"/>
          <ac:spMkLst>
            <pc:docMk/>
            <pc:sldMk cId="3257815965" sldId="331"/>
            <ac:spMk id="13" creationId="{6DAEFC20-90FA-C9CF-97A7-35517CAF9DBB}"/>
          </ac:spMkLst>
        </pc:spChg>
        <pc:spChg chg="del mod">
          <ac:chgData name="ALFONSO CONTE" userId="S::alfon.conte@studenti.unina.it::8d7c930d-2d94-482b-b55b-f2fc0183f165" providerId="AD" clId="Web-{4208DCAF-4562-00FF-8F39-45D064C61507}" dt="2022-06-03T09:18:46.894" v="521"/>
          <ac:spMkLst>
            <pc:docMk/>
            <pc:sldMk cId="3257815965" sldId="331"/>
            <ac:spMk id="14" creationId="{796FE39A-DC9C-A2E1-1522-8341164C49BF}"/>
          </ac:spMkLst>
        </pc:spChg>
        <pc:spChg chg="add del">
          <ac:chgData name="ALFONSO CONTE" userId="S::alfon.conte@studenti.unina.it::8d7c930d-2d94-482b-b55b-f2fc0183f165" providerId="AD" clId="Web-{4208DCAF-4562-00FF-8F39-45D064C61507}" dt="2022-06-03T09:19:19.004" v="532"/>
          <ac:spMkLst>
            <pc:docMk/>
            <pc:sldMk cId="3257815965" sldId="331"/>
            <ac:spMk id="16" creationId="{45CAE3A0-6523-F08E-AAFD-B421E2EE64E8}"/>
          </ac:spMkLst>
        </pc:spChg>
        <pc:spChg chg="add del">
          <ac:chgData name="ALFONSO CONTE" userId="S::alfon.conte@studenti.unina.it::8d7c930d-2d94-482b-b55b-f2fc0183f165" providerId="AD" clId="Web-{4208DCAF-4562-00FF-8F39-45D064C61507}" dt="2022-06-03T09:23:28.777" v="602"/>
          <ac:spMkLst>
            <pc:docMk/>
            <pc:sldMk cId="3257815965" sldId="331"/>
            <ac:spMk id="19" creationId="{2EAED171-AFB2-D8ED-EAEA-C22827BFD05A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09:23:54.965" v="619" actId="1076"/>
          <ac:spMkLst>
            <pc:docMk/>
            <pc:sldMk cId="3257815965" sldId="331"/>
            <ac:spMk id="20" creationId="{5B4B6D08-9EBF-80A5-9F75-5436C0AD1C22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09:18:31.878" v="518"/>
          <ac:spMkLst>
            <pc:docMk/>
            <pc:sldMk cId="3257815965" sldId="331"/>
            <ac:spMk id="28" creationId="{AB72C74E-774A-6F0C-F3C2-6F1BF6B12C43}"/>
          </ac:spMkLst>
        </pc:spChg>
        <pc:spChg chg="mod">
          <ac:chgData name="ALFONSO CONTE" userId="S::alfon.conte@studenti.unina.it::8d7c930d-2d94-482b-b55b-f2fc0183f165" providerId="AD" clId="Web-{4208DCAF-4562-00FF-8F39-45D064C61507}" dt="2022-06-03T10:02:53.015" v="921" actId="14100"/>
          <ac:spMkLst>
            <pc:docMk/>
            <pc:sldMk cId="3257815965" sldId="331"/>
            <ac:spMk id="303" creationId="{00000000-0000-0000-0000-000000000000}"/>
          </ac:spMkLst>
        </pc:spChg>
        <pc:picChg chg="del">
          <ac:chgData name="ALFONSO CONTE" userId="S::alfon.conte@studenti.unina.it::8d7c930d-2d94-482b-b55b-f2fc0183f165" providerId="AD" clId="Web-{4208DCAF-4562-00FF-8F39-45D064C61507}" dt="2022-06-03T09:18:38.034" v="519"/>
          <ac:picMkLst>
            <pc:docMk/>
            <pc:sldMk cId="3257815965" sldId="331"/>
            <ac:picMk id="2" creationId="{A7967C47-17C8-2912-BC60-5310B6A55735}"/>
          </ac:picMkLst>
        </pc:picChg>
        <pc:picChg chg="del">
          <ac:chgData name="ALFONSO CONTE" userId="S::alfon.conte@studenti.unina.it::8d7c930d-2d94-482b-b55b-f2fc0183f165" providerId="AD" clId="Web-{4208DCAF-4562-00FF-8F39-45D064C61507}" dt="2022-06-03T09:18:48.363" v="522"/>
          <ac:picMkLst>
            <pc:docMk/>
            <pc:sldMk cId="3257815965" sldId="331"/>
            <ac:picMk id="4" creationId="{E3D9F2A7-14BA-EE90-E74C-61612B2653B4}"/>
          </ac:picMkLst>
        </pc:picChg>
        <pc:picChg chg="del">
          <ac:chgData name="ALFONSO CONTE" userId="S::alfon.conte@studenti.unina.it::8d7c930d-2d94-482b-b55b-f2fc0183f165" providerId="AD" clId="Web-{4208DCAF-4562-00FF-8F39-45D064C61507}" dt="2022-06-03T09:18:52.581" v="523"/>
          <ac:picMkLst>
            <pc:docMk/>
            <pc:sldMk cId="3257815965" sldId="331"/>
            <ac:picMk id="6" creationId="{9D099002-C9DF-DC8F-AA2B-FF42BEC58596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09:20:02.052" v="543" actId="1076"/>
          <ac:picMkLst>
            <pc:docMk/>
            <pc:sldMk cId="3257815965" sldId="331"/>
            <ac:picMk id="11" creationId="{14EB5A3F-7174-6785-41FB-9A0EBC2AA6D7}"/>
          </ac:picMkLst>
        </pc:picChg>
        <pc:picChg chg="add del">
          <ac:chgData name="ALFONSO CONTE" userId="S::alfon.conte@studenti.unina.it::8d7c930d-2d94-482b-b55b-f2fc0183f165" providerId="AD" clId="Web-{4208DCAF-4562-00FF-8F39-45D064C61507}" dt="2022-06-03T09:19:19.004" v="531"/>
          <ac:picMkLst>
            <pc:docMk/>
            <pc:sldMk cId="3257815965" sldId="331"/>
            <ac:picMk id="18" creationId="{78F64ECC-EA7F-5C48-EA9B-5E65E05A5D08}"/>
          </ac:picMkLst>
        </pc:picChg>
      </pc:sldChg>
      <pc:sldChg chg="addSp delSp modSp add ord replId">
        <pc:chgData name="ALFONSO CONTE" userId="S::alfon.conte@studenti.unina.it::8d7c930d-2d94-482b-b55b-f2fc0183f165" providerId="AD" clId="Web-{4208DCAF-4562-00FF-8F39-45D064C61507}" dt="2022-06-03T09:22:38.353" v="588" actId="1076"/>
        <pc:sldMkLst>
          <pc:docMk/>
          <pc:sldMk cId="3643203321" sldId="332"/>
        </pc:sldMkLst>
        <pc:spChg chg="add del mod">
          <ac:chgData name="ALFONSO CONTE" userId="S::alfon.conte@studenti.unina.it::8d7c930d-2d94-482b-b55b-f2fc0183f165" providerId="AD" clId="Web-{4208DCAF-4562-00FF-8F39-45D064C61507}" dt="2022-06-03T09:20:47.897" v="553"/>
          <ac:spMkLst>
            <pc:docMk/>
            <pc:sldMk cId="3643203321" sldId="332"/>
            <ac:spMk id="3" creationId="{7C37BE77-9C78-43A6-E459-C89CF2BD2AAD}"/>
          </ac:spMkLst>
        </pc:spChg>
        <pc:spChg chg="del mod">
          <ac:chgData name="ALFONSO CONTE" userId="S::alfon.conte@studenti.unina.it::8d7c930d-2d94-482b-b55b-f2fc0183f165" providerId="AD" clId="Web-{4208DCAF-4562-00FF-8F39-45D064C61507}" dt="2022-06-03T09:20:30.616" v="549"/>
          <ac:spMkLst>
            <pc:docMk/>
            <pc:sldMk cId="3643203321" sldId="332"/>
            <ac:spMk id="5" creationId="{E6D036B6-1946-4CF3-21E0-A997449958FD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09:21:37.133" v="568" actId="1076"/>
          <ac:spMkLst>
            <pc:docMk/>
            <pc:sldMk cId="3643203321" sldId="332"/>
            <ac:spMk id="8" creationId="{383B4E28-016B-A338-990F-31BE95E601EC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09:20:20.350" v="547"/>
          <ac:spMkLst>
            <pc:docMk/>
            <pc:sldMk cId="3643203321" sldId="332"/>
            <ac:spMk id="9" creationId="{16E96E68-82ED-C91B-B3CF-A563321DCFF3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09:21:33.008" v="567" actId="1076"/>
          <ac:spMkLst>
            <pc:docMk/>
            <pc:sldMk cId="3643203321" sldId="332"/>
            <ac:spMk id="12" creationId="{6D734352-2311-BE0F-D28C-BE2022554C6B}"/>
          </ac:spMkLst>
        </pc:spChg>
        <pc:picChg chg="add mod">
          <ac:chgData name="ALFONSO CONTE" userId="S::alfon.conte@studenti.unina.it::8d7c930d-2d94-482b-b55b-f2fc0183f165" providerId="AD" clId="Web-{4208DCAF-4562-00FF-8F39-45D064C61507}" dt="2022-06-03T09:22:38.353" v="588" actId="1076"/>
          <ac:picMkLst>
            <pc:docMk/>
            <pc:sldMk cId="3643203321" sldId="332"/>
            <ac:picMk id="6" creationId="{F14BBE06-DA7C-226F-364E-C62E8CCF150A}"/>
          </ac:picMkLst>
        </pc:picChg>
        <pc:picChg chg="del">
          <ac:chgData name="ALFONSO CONTE" userId="S::alfon.conte@studenti.unina.it::8d7c930d-2d94-482b-b55b-f2fc0183f165" providerId="AD" clId="Web-{4208DCAF-4562-00FF-8F39-45D064C61507}" dt="2022-06-03T09:20:32.084" v="550"/>
          <ac:picMkLst>
            <pc:docMk/>
            <pc:sldMk cId="3643203321" sldId="332"/>
            <ac:picMk id="11" creationId="{14EB5A3F-7174-6785-41FB-9A0EBC2AA6D7}"/>
          </ac:picMkLst>
        </pc:picChg>
      </pc:sldChg>
      <pc:sldChg chg="add del">
        <pc:chgData name="ALFONSO CONTE" userId="S::alfon.conte@studenti.unina.it::8d7c930d-2d94-482b-b55b-f2fc0183f165" providerId="AD" clId="Web-{4208DCAF-4562-00FF-8F39-45D064C61507}" dt="2022-06-03T09:20:53.804" v="555"/>
        <pc:sldMkLst>
          <pc:docMk/>
          <pc:sldMk cId="263256161" sldId="333"/>
        </pc:sldMkLst>
      </pc:sldChg>
      <pc:sldChg chg="addSp delSp modSp add ord replId">
        <pc:chgData name="ALFONSO CONTE" userId="S::alfon.conte@studenti.unina.it::8d7c930d-2d94-482b-b55b-f2fc0183f165" providerId="AD" clId="Web-{4208DCAF-4562-00FF-8F39-45D064C61507}" dt="2022-06-03T09:22:41.963" v="589" actId="1076"/>
        <pc:sldMkLst>
          <pc:docMk/>
          <pc:sldMk cId="1242281541" sldId="333"/>
        </pc:sldMkLst>
        <pc:spChg chg="add mod">
          <ac:chgData name="ALFONSO CONTE" userId="S::alfon.conte@studenti.unina.it::8d7c930d-2d94-482b-b55b-f2fc0183f165" providerId="AD" clId="Web-{4208DCAF-4562-00FF-8F39-45D064C61507}" dt="2022-06-03T09:22:15.540" v="580" actId="1076"/>
          <ac:spMkLst>
            <pc:docMk/>
            <pc:sldMk cId="1242281541" sldId="333"/>
            <ac:spMk id="3" creationId="{084BE759-31E3-8FB3-5702-9C3DD48B1E11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09:22:19.853" v="581" actId="1076"/>
          <ac:spMkLst>
            <pc:docMk/>
            <pc:sldMk cId="1242281541" sldId="333"/>
            <ac:spMk id="5" creationId="{D395A643-7240-6589-C826-B78BAD999209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09:21:55.259" v="573"/>
          <ac:spMkLst>
            <pc:docMk/>
            <pc:sldMk cId="1242281541" sldId="333"/>
            <ac:spMk id="8" creationId="{383B4E28-016B-A338-990F-31BE95E601EC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09:21:56.743" v="574"/>
          <ac:spMkLst>
            <pc:docMk/>
            <pc:sldMk cId="1242281541" sldId="333"/>
            <ac:spMk id="12" creationId="{6D734352-2311-BE0F-D28C-BE2022554C6B}"/>
          </ac:spMkLst>
        </pc:spChg>
        <pc:picChg chg="del">
          <ac:chgData name="ALFONSO CONTE" userId="S::alfon.conte@studenti.unina.it::8d7c930d-2d94-482b-b55b-f2fc0183f165" providerId="AD" clId="Web-{4208DCAF-4562-00FF-8F39-45D064C61507}" dt="2022-06-03T09:21:59.227" v="575"/>
          <ac:picMkLst>
            <pc:docMk/>
            <pc:sldMk cId="1242281541" sldId="333"/>
            <ac:picMk id="6" creationId="{F14BBE06-DA7C-226F-364E-C62E8CCF150A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09:22:41.963" v="589" actId="1076"/>
          <ac:picMkLst>
            <pc:docMk/>
            <pc:sldMk cId="1242281541" sldId="333"/>
            <ac:picMk id="9" creationId="{94C6868E-3FDC-29F7-4480-125C952EBCE4}"/>
          </ac:picMkLst>
        </pc:picChg>
      </pc:sldChg>
      <pc:sldChg chg="add del">
        <pc:chgData name="ALFONSO CONTE" userId="S::alfon.conte@studenti.unina.it::8d7c930d-2d94-482b-b55b-f2fc0183f165" providerId="AD" clId="Web-{4208DCAF-4562-00FF-8F39-45D064C61507}" dt="2022-06-03T09:20:42.241" v="552"/>
        <pc:sldMkLst>
          <pc:docMk/>
          <pc:sldMk cId="2250999455" sldId="333"/>
        </pc:sldMkLst>
      </pc:sldChg>
      <pc:sldChg chg="addSp delSp modSp new del">
        <pc:chgData name="ALFONSO CONTE" userId="S::alfon.conte@studenti.unina.it::8d7c930d-2d94-482b-b55b-f2fc0183f165" providerId="AD" clId="Web-{4208DCAF-4562-00FF-8F39-45D064C61507}" dt="2022-06-03T10:02:37.077" v="917"/>
        <pc:sldMkLst>
          <pc:docMk/>
          <pc:sldMk cId="1300586400" sldId="335"/>
        </pc:sldMkLst>
        <pc:spChg chg="del">
          <ac:chgData name="ALFONSO CONTE" userId="S::alfon.conte@studenti.unina.it::8d7c930d-2d94-482b-b55b-f2fc0183f165" providerId="AD" clId="Web-{4208DCAF-4562-00FF-8F39-45D064C61507}" dt="2022-06-03T09:24:32.372" v="623"/>
          <ac:spMkLst>
            <pc:docMk/>
            <pc:sldMk cId="1300586400" sldId="335"/>
            <ac:spMk id="2" creationId="{9BBA5C38-6546-91E3-C261-FBDC80F86AC7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09:24:35.091" v="624"/>
          <ac:spMkLst>
            <pc:docMk/>
            <pc:sldMk cId="1300586400" sldId="335"/>
            <ac:spMk id="3" creationId="{3EE30769-EF6D-00AD-A573-6BB667C2EE71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09:24:30.857" v="622"/>
          <ac:spMkLst>
            <pc:docMk/>
            <pc:sldMk cId="1300586400" sldId="335"/>
            <ac:spMk id="4" creationId="{B317E132-3D1D-C169-64FD-1A909DDB3ED3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09:27:16.018" v="635" actId="1076"/>
          <ac:spMkLst>
            <pc:docMk/>
            <pc:sldMk cId="1300586400" sldId="335"/>
            <ac:spMk id="6" creationId="{08001349-2786-5CC3-3CAE-EFBFB92693A2}"/>
          </ac:spMkLst>
        </pc:spChg>
      </pc:sldChg>
      <pc:sldChg chg="addSp delSp modSp new">
        <pc:chgData name="ALFONSO CONTE" userId="S::alfon.conte@studenti.unina.it::8d7c930d-2d94-482b-b55b-f2fc0183f165" providerId="AD" clId="Web-{4208DCAF-4562-00FF-8F39-45D064C61507}" dt="2022-06-03T10:02:37.171" v="918" actId="1076"/>
        <pc:sldMkLst>
          <pc:docMk/>
          <pc:sldMk cId="2266639292" sldId="336"/>
        </pc:sldMkLst>
        <pc:spChg chg="del">
          <ac:chgData name="ALFONSO CONTE" userId="S::alfon.conte@studenti.unina.it::8d7c930d-2d94-482b-b55b-f2fc0183f165" providerId="AD" clId="Web-{4208DCAF-4562-00FF-8F39-45D064C61507}" dt="2022-06-03T09:29:53.647" v="637"/>
          <ac:spMkLst>
            <pc:docMk/>
            <pc:sldMk cId="2266639292" sldId="336"/>
            <ac:spMk id="2" creationId="{1BC7324E-4B6B-53C2-35CF-CF98177D73FF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09:29:53.694" v="638"/>
          <ac:spMkLst>
            <pc:docMk/>
            <pc:sldMk cId="2266639292" sldId="336"/>
            <ac:spMk id="3" creationId="{FD31AE2A-3B29-B867-B0CA-7955DB78BAD9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09:30:50.571" v="648" actId="14100"/>
          <ac:spMkLst>
            <pc:docMk/>
            <pc:sldMk cId="2266639292" sldId="336"/>
            <ac:spMk id="4" creationId="{25B510F8-AE69-631F-4F41-920CA2B4B0E5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0:02:37.171" v="918" actId="1076"/>
          <ac:spMkLst>
            <pc:docMk/>
            <pc:sldMk cId="2266639292" sldId="336"/>
            <ac:spMk id="6" creationId="{A79A05B6-AC31-D856-5354-AC734E246AB2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09:43:01.997" v="830" actId="20577"/>
          <ac:spMkLst>
            <pc:docMk/>
            <pc:sldMk cId="2266639292" sldId="336"/>
            <ac:spMk id="7" creationId="{C684645B-10EC-2A9E-6559-E5C540D4961D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09:42:49.716" v="829" actId="1076"/>
          <ac:spMkLst>
            <pc:docMk/>
            <pc:sldMk cId="2266639292" sldId="336"/>
            <ac:spMk id="9" creationId="{D667597A-C010-AD3C-403E-B92B1665354B}"/>
          </ac:spMkLst>
        </pc:spChg>
        <pc:picChg chg="add mod">
          <ac:chgData name="ALFONSO CONTE" userId="S::alfon.conte@studenti.unina.it::8d7c930d-2d94-482b-b55b-f2fc0183f165" providerId="AD" clId="Web-{4208DCAF-4562-00FF-8F39-45D064C61507}" dt="2022-06-03T09:42:43.887" v="827" actId="1076"/>
          <ac:picMkLst>
            <pc:docMk/>
            <pc:sldMk cId="2266639292" sldId="336"/>
            <ac:picMk id="8" creationId="{CC5B9EF3-2789-42ED-D7FD-35E1929139EC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09:42:40.934" v="826" actId="1076"/>
          <ac:picMkLst>
            <pc:docMk/>
            <pc:sldMk cId="2266639292" sldId="336"/>
            <ac:picMk id="10" creationId="{209990D3-B2F1-2E6B-4283-FD4FEE12D478}"/>
          </ac:picMkLst>
        </pc:picChg>
      </pc:sldChg>
      <pc:sldChg chg="addSp delSp modSp add replId">
        <pc:chgData name="ALFONSO CONTE" userId="S::alfon.conte@studenti.unina.it::8d7c930d-2d94-482b-b55b-f2fc0183f165" providerId="AD" clId="Web-{4208DCAF-4562-00FF-8F39-45D064C61507}" dt="2022-06-03T10:02:30.342" v="916" actId="1076"/>
        <pc:sldMkLst>
          <pc:docMk/>
          <pc:sldMk cId="2908938872" sldId="337"/>
        </pc:sldMkLst>
        <pc:spChg chg="add mod">
          <ac:chgData name="ALFONSO CONTE" userId="S::alfon.conte@studenti.unina.it::8d7c930d-2d94-482b-b55b-f2fc0183f165" providerId="AD" clId="Web-{4208DCAF-4562-00FF-8F39-45D064C61507}" dt="2022-06-03T10:01:19.950" v="915" actId="1076"/>
          <ac:spMkLst>
            <pc:docMk/>
            <pc:sldMk cId="2908938872" sldId="337"/>
            <ac:spMk id="3" creationId="{6B3D1A37-E6E7-382F-298B-0EA4ADDDCC38}"/>
          </ac:spMkLst>
        </pc:spChg>
        <pc:spChg chg="mod">
          <ac:chgData name="ALFONSO CONTE" userId="S::alfon.conte@studenti.unina.it::8d7c930d-2d94-482b-b55b-f2fc0183f165" providerId="AD" clId="Web-{4208DCAF-4562-00FF-8F39-45D064C61507}" dt="2022-06-03T10:02:30.342" v="916" actId="1076"/>
          <ac:spMkLst>
            <pc:docMk/>
            <pc:sldMk cId="2908938872" sldId="337"/>
            <ac:spMk id="6" creationId="{A79A05B6-AC31-D856-5354-AC734E246AB2}"/>
          </ac:spMkLst>
        </pc:spChg>
        <pc:spChg chg="mod">
          <ac:chgData name="ALFONSO CONTE" userId="S::alfon.conte@studenti.unina.it::8d7c930d-2d94-482b-b55b-f2fc0183f165" providerId="AD" clId="Web-{4208DCAF-4562-00FF-8F39-45D064C61507}" dt="2022-06-03T10:00:53.262" v="906" actId="1076"/>
          <ac:spMkLst>
            <pc:docMk/>
            <pc:sldMk cId="2908938872" sldId="337"/>
            <ac:spMk id="7" creationId="{C684645B-10EC-2A9E-6559-E5C540D4961D}"/>
          </ac:spMkLst>
        </pc:spChg>
        <pc:spChg chg="mod">
          <ac:chgData name="ALFONSO CONTE" userId="S::alfon.conte@studenti.unina.it::8d7c930d-2d94-482b-b55b-f2fc0183f165" providerId="AD" clId="Web-{4208DCAF-4562-00FF-8F39-45D064C61507}" dt="2022-06-03T10:00:43.714" v="900" actId="20577"/>
          <ac:spMkLst>
            <pc:docMk/>
            <pc:sldMk cId="2908938872" sldId="337"/>
            <ac:spMk id="9" creationId="{D667597A-C010-AD3C-403E-B92B1665354B}"/>
          </ac:spMkLst>
        </pc:spChg>
        <pc:picChg chg="add mod">
          <ac:chgData name="ALFONSO CONTE" userId="S::alfon.conte@studenti.unina.it::8d7c930d-2d94-482b-b55b-f2fc0183f165" providerId="AD" clId="Web-{4208DCAF-4562-00FF-8F39-45D064C61507}" dt="2022-06-03T10:00:43.793" v="901" actId="1076"/>
          <ac:picMkLst>
            <pc:docMk/>
            <pc:sldMk cId="2908938872" sldId="337"/>
            <ac:picMk id="2" creationId="{703D6443-0599-5DE9-D4AD-ABF0C6F61717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10:01:18.434" v="914" actId="1076"/>
          <ac:picMkLst>
            <pc:docMk/>
            <pc:sldMk cId="2908938872" sldId="337"/>
            <ac:picMk id="5" creationId="{1FD1B76A-3D71-CC88-44BB-62C4F0836A93}"/>
          </ac:picMkLst>
        </pc:picChg>
        <pc:picChg chg="del">
          <ac:chgData name="ALFONSO CONTE" userId="S::alfon.conte@studenti.unina.it::8d7c930d-2d94-482b-b55b-f2fc0183f165" providerId="AD" clId="Web-{4208DCAF-4562-00FF-8F39-45D064C61507}" dt="2022-06-03T10:00:21.604" v="889"/>
          <ac:picMkLst>
            <pc:docMk/>
            <pc:sldMk cId="2908938872" sldId="337"/>
            <ac:picMk id="8" creationId="{CC5B9EF3-2789-42ED-D7FD-35E1929139EC}"/>
          </ac:picMkLst>
        </pc:picChg>
        <pc:picChg chg="del">
          <ac:chgData name="ALFONSO CONTE" userId="S::alfon.conte@studenti.unina.it::8d7c930d-2d94-482b-b55b-f2fc0183f165" providerId="AD" clId="Web-{4208DCAF-4562-00FF-8F39-45D064C61507}" dt="2022-06-03T10:00:18.745" v="888"/>
          <ac:picMkLst>
            <pc:docMk/>
            <pc:sldMk cId="2908938872" sldId="337"/>
            <ac:picMk id="10" creationId="{209990D3-B2F1-2E6B-4283-FD4FEE12D478}"/>
          </ac:picMkLst>
        </pc:picChg>
      </pc:sldChg>
      <pc:sldChg chg="addSp delSp modSp new">
        <pc:chgData name="ALFONSO CONTE" userId="S::alfon.conte@studenti.unina.it::8d7c930d-2d94-482b-b55b-f2fc0183f165" providerId="AD" clId="Web-{4208DCAF-4562-00FF-8F39-45D064C61507}" dt="2022-06-03T10:07:15.554" v="964" actId="1076"/>
        <pc:sldMkLst>
          <pc:docMk/>
          <pc:sldMk cId="1085142803" sldId="339"/>
        </pc:sldMkLst>
        <pc:spChg chg="mod">
          <ac:chgData name="ALFONSO CONTE" userId="S::alfon.conte@studenti.unina.it::8d7c930d-2d94-482b-b55b-f2fc0183f165" providerId="AD" clId="Web-{4208DCAF-4562-00FF-8F39-45D064C61507}" dt="2022-06-03T10:07:15.554" v="964" actId="1076"/>
          <ac:spMkLst>
            <pc:docMk/>
            <pc:sldMk cId="1085142803" sldId="339"/>
            <ac:spMk id="2" creationId="{9077ED13-BB6B-F722-7664-D8ADF447914F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10:04:41.971" v="930"/>
          <ac:spMkLst>
            <pc:docMk/>
            <pc:sldMk cId="1085142803" sldId="339"/>
            <ac:spMk id="3" creationId="{02F09338-A6FC-F11B-8192-E87DE463DEE9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10:04:44.893" v="932"/>
          <ac:spMkLst>
            <pc:docMk/>
            <pc:sldMk cId="1085142803" sldId="339"/>
            <ac:spMk id="4" creationId="{7C97D6E2-986F-0C40-27CF-4BC0C3C00496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10:04:44.815" v="931"/>
          <ac:spMkLst>
            <pc:docMk/>
            <pc:sldMk cId="1085142803" sldId="339"/>
            <ac:spMk id="5" creationId="{D8A7CF7D-2E98-6FD9-D6AB-12270CBBC0E3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10:04:47.612" v="933"/>
          <ac:spMkLst>
            <pc:docMk/>
            <pc:sldMk cId="1085142803" sldId="339"/>
            <ac:spMk id="6" creationId="{4E5F990A-BB3F-6AD4-100C-05AE59F57895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0:06:32.209" v="953" actId="1076"/>
          <ac:spMkLst>
            <pc:docMk/>
            <pc:sldMk cId="1085142803" sldId="339"/>
            <ac:spMk id="8" creationId="{6F8CA943-8933-AA17-810F-0F1CFE8E034C}"/>
          </ac:spMkLst>
        </pc:spChg>
        <pc:picChg chg="add mod">
          <ac:chgData name="ALFONSO CONTE" userId="S::alfon.conte@studenti.unina.it::8d7c930d-2d94-482b-b55b-f2fc0183f165" providerId="AD" clId="Web-{4208DCAF-4562-00FF-8F39-45D064C61507}" dt="2022-06-03T10:07:03.569" v="961" actId="1076"/>
          <ac:picMkLst>
            <pc:docMk/>
            <pc:sldMk cId="1085142803" sldId="339"/>
            <ac:picMk id="7" creationId="{636B92EB-B33F-F872-ECF0-C0F9376E85E4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10:06:55.740" v="959"/>
          <ac:picMkLst>
            <pc:docMk/>
            <pc:sldMk cId="1085142803" sldId="339"/>
            <ac:picMk id="9" creationId="{65EAEA04-4851-95C7-3A95-CBC688FB5C5C}"/>
          </ac:picMkLst>
        </pc:picChg>
      </pc:sldChg>
      <pc:sldChg chg="addSp delSp modSp new">
        <pc:chgData name="ALFONSO CONTE" userId="S::alfon.conte@studenti.unina.it::8d7c930d-2d94-482b-b55b-f2fc0183f165" providerId="AD" clId="Web-{4208DCAF-4562-00FF-8F39-45D064C61507}" dt="2022-06-03T10:18:37.447" v="1092" actId="20577"/>
        <pc:sldMkLst>
          <pc:docMk/>
          <pc:sldMk cId="3704299197" sldId="340"/>
        </pc:sldMkLst>
        <pc:spChg chg="mod">
          <ac:chgData name="ALFONSO CONTE" userId="S::alfon.conte@studenti.unina.it::8d7c930d-2d94-482b-b55b-f2fc0183f165" providerId="AD" clId="Web-{4208DCAF-4562-00FF-8F39-45D064C61507}" dt="2022-06-03T10:14:46.457" v="1060" actId="1076"/>
          <ac:spMkLst>
            <pc:docMk/>
            <pc:sldMk cId="3704299197" sldId="340"/>
            <ac:spMk id="2" creationId="{B6453A5F-D933-5079-9660-A8CF2BE1BDB5}"/>
          </ac:spMkLst>
        </pc:spChg>
        <pc:spChg chg="mod">
          <ac:chgData name="ALFONSO CONTE" userId="S::alfon.conte@studenti.unina.it::8d7c930d-2d94-482b-b55b-f2fc0183f165" providerId="AD" clId="Web-{4208DCAF-4562-00FF-8F39-45D064C61507}" dt="2022-06-03T10:14:41.050" v="1059" actId="1076"/>
          <ac:spMkLst>
            <pc:docMk/>
            <pc:sldMk cId="3704299197" sldId="340"/>
            <ac:spMk id="3" creationId="{3BD460F7-12DA-2916-9480-8DAF331C95E6}"/>
          </ac:spMkLst>
        </pc:spChg>
        <pc:spChg chg="add del mod">
          <ac:chgData name="ALFONSO CONTE" userId="S::alfon.conte@studenti.unina.it::8d7c930d-2d94-482b-b55b-f2fc0183f165" providerId="AD" clId="Web-{4208DCAF-4562-00FF-8F39-45D064C61507}" dt="2022-06-03T10:18:31.744" v="1087"/>
          <ac:spMkLst>
            <pc:docMk/>
            <pc:sldMk cId="3704299197" sldId="340"/>
            <ac:spMk id="5" creationId="{CAC3B8F9-3E05-E62C-341A-3E3BC04BA4B8}"/>
          </ac:spMkLst>
        </pc:spChg>
        <pc:spChg chg="add del mod">
          <ac:chgData name="ALFONSO CONTE" userId="S::alfon.conte@studenti.unina.it::8d7c930d-2d94-482b-b55b-f2fc0183f165" providerId="AD" clId="Web-{4208DCAF-4562-00FF-8F39-45D064C61507}" dt="2022-06-03T10:18:34.572" v="1089"/>
          <ac:spMkLst>
            <pc:docMk/>
            <pc:sldMk cId="3704299197" sldId="340"/>
            <ac:spMk id="6" creationId="{A5C86E24-54BE-A9B9-0967-4CEB9E80675A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0:18:37.447" v="1092" actId="20577"/>
          <ac:spMkLst>
            <pc:docMk/>
            <pc:sldMk cId="3704299197" sldId="340"/>
            <ac:spMk id="7" creationId="{D1E4D8AF-DE01-1CC3-F4FA-07F6FFF2478F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0:18:34.697" v="1090" actId="20577"/>
          <ac:spMkLst>
            <pc:docMk/>
            <pc:sldMk cId="3704299197" sldId="340"/>
            <ac:spMk id="8" creationId="{70CFEDCF-5473-F3DC-D868-10692C19C8DF}"/>
          </ac:spMkLst>
        </pc:spChg>
        <pc:picChg chg="add del mod">
          <ac:chgData name="ALFONSO CONTE" userId="S::alfon.conte@studenti.unina.it::8d7c930d-2d94-482b-b55b-f2fc0183f165" providerId="AD" clId="Web-{4208DCAF-4562-00FF-8F39-45D064C61507}" dt="2022-06-03T10:18:31.869" v="1088"/>
          <ac:picMkLst>
            <pc:docMk/>
            <pc:sldMk cId="3704299197" sldId="340"/>
            <ac:picMk id="4" creationId="{9624F988-18EF-8F30-1F32-0F25012D92CE}"/>
          </ac:picMkLst>
        </pc:picChg>
      </pc:sldChg>
      <pc:sldChg chg="addSp delSp modSp add replId">
        <pc:chgData name="ALFONSO CONTE" userId="S::alfon.conte@studenti.unina.it::8d7c930d-2d94-482b-b55b-f2fc0183f165" providerId="AD" clId="Web-{4208DCAF-4562-00FF-8F39-45D064C61507}" dt="2022-06-03T10:24:02.816" v="1157" actId="14100"/>
        <pc:sldMkLst>
          <pc:docMk/>
          <pc:sldMk cId="463613285" sldId="341"/>
        </pc:sldMkLst>
        <pc:spChg chg="mod">
          <ac:chgData name="ALFONSO CONTE" userId="S::alfon.conte@studenti.unina.it::8d7c930d-2d94-482b-b55b-f2fc0183f165" providerId="AD" clId="Web-{4208DCAF-4562-00FF-8F39-45D064C61507}" dt="2022-06-03T10:23:03.361" v="1148" actId="1076"/>
          <ac:spMkLst>
            <pc:docMk/>
            <pc:sldMk cId="463613285" sldId="341"/>
            <ac:spMk id="5" creationId="{E6D036B6-1946-4CF3-21E0-A997449958FD}"/>
          </ac:spMkLst>
        </pc:spChg>
        <pc:spChg chg="mod">
          <ac:chgData name="ALFONSO CONTE" userId="S::alfon.conte@studenti.unina.it::8d7c930d-2d94-482b-b55b-f2fc0183f165" providerId="AD" clId="Web-{4208DCAF-4562-00FF-8F39-45D064C61507}" dt="2022-06-03T10:22:58.252" v="1147" actId="1076"/>
          <ac:spMkLst>
            <pc:docMk/>
            <pc:sldMk cId="463613285" sldId="341"/>
            <ac:spMk id="9" creationId="{16E96E68-82ED-C91B-B3CF-A563321DCFF3}"/>
          </ac:spMkLst>
        </pc:spChg>
        <pc:picChg chg="add mod modCrop">
          <ac:chgData name="ALFONSO CONTE" userId="S::alfon.conte@studenti.unina.it::8d7c930d-2d94-482b-b55b-f2fc0183f165" providerId="AD" clId="Web-{4208DCAF-4562-00FF-8F39-45D064C61507}" dt="2022-06-03T10:23:55.863" v="1156" actId="1076"/>
          <ac:picMkLst>
            <pc:docMk/>
            <pc:sldMk cId="463613285" sldId="341"/>
            <ac:picMk id="2" creationId="{9B541D05-B36E-AB6C-2FC3-0060B72BA8D2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10:24:02.816" v="1157" actId="14100"/>
          <ac:picMkLst>
            <pc:docMk/>
            <pc:sldMk cId="463613285" sldId="341"/>
            <ac:picMk id="3" creationId="{D2B7CF64-E774-461C-07C4-3532F9B03C74}"/>
          </ac:picMkLst>
        </pc:picChg>
        <pc:picChg chg="del">
          <ac:chgData name="ALFONSO CONTE" userId="S::alfon.conte@studenti.unina.it::8d7c930d-2d94-482b-b55b-f2fc0183f165" providerId="AD" clId="Web-{4208DCAF-4562-00FF-8F39-45D064C61507}" dt="2022-06-03T10:20:02.137" v="1096"/>
          <ac:picMkLst>
            <pc:docMk/>
            <pc:sldMk cId="463613285" sldId="341"/>
            <ac:picMk id="11" creationId="{14EB5A3F-7174-6785-41FB-9A0EBC2AA6D7}"/>
          </ac:picMkLst>
        </pc:picChg>
      </pc:sldChg>
      <pc:sldChg chg="new del">
        <pc:chgData name="ALFONSO CONTE" userId="S::alfon.conte@studenti.unina.it::8d7c930d-2d94-482b-b55b-f2fc0183f165" providerId="AD" clId="Web-{4208DCAF-4562-00FF-8F39-45D064C61507}" dt="2022-06-03T10:19:32.965" v="1094"/>
        <pc:sldMkLst>
          <pc:docMk/>
          <pc:sldMk cId="745138812" sldId="341"/>
        </pc:sldMkLst>
      </pc:sldChg>
      <pc:sldChg chg="addSp delSp modSp add replId">
        <pc:chgData name="ALFONSO CONTE" userId="S::alfon.conte@studenti.unina.it::8d7c930d-2d94-482b-b55b-f2fc0183f165" providerId="AD" clId="Web-{4208DCAF-4562-00FF-8F39-45D064C61507}" dt="2022-06-03T13:34:39.320" v="1547" actId="1076"/>
        <pc:sldMkLst>
          <pc:docMk/>
          <pc:sldMk cId="3182764365" sldId="342"/>
        </pc:sldMkLst>
        <pc:spChg chg="mod">
          <ac:chgData name="ALFONSO CONTE" userId="S::alfon.conte@studenti.unina.it::8d7c930d-2d94-482b-b55b-f2fc0183f165" providerId="AD" clId="Web-{4208DCAF-4562-00FF-8F39-45D064C61507}" dt="2022-06-03T13:34:36.491" v="1546" actId="1076"/>
          <ac:spMkLst>
            <pc:docMk/>
            <pc:sldMk cId="3182764365" sldId="342"/>
            <ac:spMk id="2" creationId="{83AD12F5-DB2F-1B38-D099-3C8AA15DE8C4}"/>
          </ac:spMkLst>
        </pc:spChg>
        <pc:spChg chg="del mod">
          <ac:chgData name="ALFONSO CONTE" userId="S::alfon.conte@studenti.unina.it::8d7c930d-2d94-482b-b55b-f2fc0183f165" providerId="AD" clId="Web-{4208DCAF-4562-00FF-8F39-45D064C61507}" dt="2022-06-03T13:33:29.365" v="1529"/>
          <ac:spMkLst>
            <pc:docMk/>
            <pc:sldMk cId="3182764365" sldId="342"/>
            <ac:spMk id="6" creationId="{BA179E6E-A9B0-C0E2-4E80-7DE013EE6DC8}"/>
          </ac:spMkLst>
        </pc:spChg>
        <pc:spChg chg="mod">
          <ac:chgData name="ALFONSO CONTE" userId="S::alfon.conte@studenti.unina.it::8d7c930d-2d94-482b-b55b-f2fc0183f165" providerId="AD" clId="Web-{4208DCAF-4562-00FF-8F39-45D064C61507}" dt="2022-06-03T10:41:04.193" v="1168" actId="20577"/>
          <ac:spMkLst>
            <pc:docMk/>
            <pc:sldMk cId="3182764365" sldId="342"/>
            <ac:spMk id="8" creationId="{476F4086-1E9B-B4A3-EEFD-E55E0F7512D4}"/>
          </ac:spMkLst>
        </pc:spChg>
        <pc:picChg chg="add mod">
          <ac:chgData name="ALFONSO CONTE" userId="S::alfon.conte@studenti.unina.it::8d7c930d-2d94-482b-b55b-f2fc0183f165" providerId="AD" clId="Web-{4208DCAF-4562-00FF-8F39-45D064C61507}" dt="2022-06-03T13:34:39.320" v="1547" actId="1076"/>
          <ac:picMkLst>
            <pc:docMk/>
            <pc:sldMk cId="3182764365" sldId="342"/>
            <ac:picMk id="3" creationId="{051B77AE-36C1-7154-E70E-0A83059FF24F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13:34:11.272" v="1541" actId="1076"/>
          <ac:picMkLst>
            <pc:docMk/>
            <pc:sldMk cId="3182764365" sldId="342"/>
            <ac:picMk id="7" creationId="{F3A89EFD-A258-CB70-ABEC-78B4E8441CFB}"/>
          </ac:picMkLst>
        </pc:picChg>
      </pc:sldChg>
      <pc:sldChg chg="addSp modSp new">
        <pc:chgData name="ALFONSO CONTE" userId="S::alfon.conte@studenti.unina.it::8d7c930d-2d94-482b-b55b-f2fc0183f165" providerId="AD" clId="Web-{4208DCAF-4562-00FF-8F39-45D064C61507}" dt="2022-06-03T10:55:50.375" v="1318" actId="1076"/>
        <pc:sldMkLst>
          <pc:docMk/>
          <pc:sldMk cId="2900964492" sldId="343"/>
        </pc:sldMkLst>
        <pc:spChg chg="mod">
          <ac:chgData name="ALFONSO CONTE" userId="S::alfon.conte@studenti.unina.it::8d7c930d-2d94-482b-b55b-f2fc0183f165" providerId="AD" clId="Web-{4208DCAF-4562-00FF-8F39-45D064C61507}" dt="2022-06-03T10:55:34.233" v="1311" actId="1076"/>
          <ac:spMkLst>
            <pc:docMk/>
            <pc:sldMk cId="2900964492" sldId="343"/>
            <ac:spMk id="2" creationId="{2D925003-3BDA-EBEF-3D8E-C04527C70C20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0:55:43.859" v="1315" actId="20577"/>
          <ac:spMkLst>
            <pc:docMk/>
            <pc:sldMk cId="2900964492" sldId="343"/>
            <ac:spMk id="3" creationId="{9FCCB60E-DA1E-A957-F900-F737136066EC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0:55:50.375" v="1318" actId="1076"/>
          <ac:spMkLst>
            <pc:docMk/>
            <pc:sldMk cId="2900964492" sldId="343"/>
            <ac:spMk id="5" creationId="{C6115660-C279-84C1-B172-D3759181C2BF}"/>
          </ac:spMkLst>
        </pc:spChg>
        <pc:picChg chg="add mod">
          <ac:chgData name="ALFONSO CONTE" userId="S::alfon.conte@studenti.unina.it::8d7c930d-2d94-482b-b55b-f2fc0183f165" providerId="AD" clId="Web-{4208DCAF-4562-00FF-8F39-45D064C61507}" dt="2022-06-03T10:55:36.952" v="1313" actId="1076"/>
          <ac:picMkLst>
            <pc:docMk/>
            <pc:sldMk cId="2900964492" sldId="343"/>
            <ac:picMk id="4" creationId="{F878B8C2-F3AD-150D-93D8-D04ADEECC66B}"/>
          </ac:picMkLst>
        </pc:picChg>
      </pc:sldChg>
      <pc:sldChg chg="addSp modSp new">
        <pc:chgData name="ALFONSO CONTE" userId="S::alfon.conte@studenti.unina.it::8d7c930d-2d94-482b-b55b-f2fc0183f165" providerId="AD" clId="Web-{4208DCAF-4562-00FF-8F39-45D064C61507}" dt="2022-06-03T13:31:54.675" v="1507" actId="1076"/>
        <pc:sldMkLst>
          <pc:docMk/>
          <pc:sldMk cId="2769612245" sldId="344"/>
        </pc:sldMkLst>
        <pc:spChg chg="mod">
          <ac:chgData name="ALFONSO CONTE" userId="S::alfon.conte@studenti.unina.it::8d7c930d-2d94-482b-b55b-f2fc0183f165" providerId="AD" clId="Web-{4208DCAF-4562-00FF-8F39-45D064C61507}" dt="2022-06-03T10:57:20.627" v="1344" actId="1076"/>
          <ac:spMkLst>
            <pc:docMk/>
            <pc:sldMk cId="2769612245" sldId="344"/>
            <ac:spMk id="2" creationId="{2D08430C-CA4D-C047-0C47-E949CDC2EB32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3:29:10.421" v="1479" actId="1076"/>
          <ac:spMkLst>
            <pc:docMk/>
            <pc:sldMk cId="2769612245" sldId="344"/>
            <ac:spMk id="4" creationId="{DD4EA381-6C1B-C849-9E34-0F0DDC05BADD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3:29:14.655" v="1481" actId="1076"/>
          <ac:spMkLst>
            <pc:docMk/>
            <pc:sldMk cId="2769612245" sldId="344"/>
            <ac:spMk id="5" creationId="{4932CFA1-B660-8DC0-62B7-39D04728E2C5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3:29:13.046" v="1480" actId="1076"/>
          <ac:spMkLst>
            <pc:docMk/>
            <pc:sldMk cId="2769612245" sldId="344"/>
            <ac:spMk id="6" creationId="{52824EA9-8D65-EF21-8EE6-AE61E433AB49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3:29:17.202" v="1482" actId="1076"/>
          <ac:spMkLst>
            <pc:docMk/>
            <pc:sldMk cId="2769612245" sldId="344"/>
            <ac:spMk id="7" creationId="{FF733208-5B0A-0904-4A09-9DB7A4158629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3:31:52.003" v="1506" actId="1076"/>
          <ac:spMkLst>
            <pc:docMk/>
            <pc:sldMk cId="2769612245" sldId="344"/>
            <ac:spMk id="8" creationId="{BB52418A-EBC9-7E64-E3B5-C5093EF8E928}"/>
          </ac:spMkLst>
        </pc:spChg>
        <pc:picChg chg="add mod">
          <ac:chgData name="ALFONSO CONTE" userId="S::alfon.conte@studenti.unina.it::8d7c930d-2d94-482b-b55b-f2fc0183f165" providerId="AD" clId="Web-{4208DCAF-4562-00FF-8F39-45D064C61507}" dt="2022-06-03T13:31:54.675" v="1507" actId="1076"/>
          <ac:picMkLst>
            <pc:docMk/>
            <pc:sldMk cId="2769612245" sldId="344"/>
            <ac:picMk id="9" creationId="{08A7CACA-31C1-ED26-397A-2652D944CE0C}"/>
          </ac:picMkLst>
        </pc:picChg>
        <pc:cxnChg chg="add mod">
          <ac:chgData name="ALFONSO CONTE" userId="S::alfon.conte@studenti.unina.it::8d7c930d-2d94-482b-b55b-f2fc0183f165" providerId="AD" clId="Web-{4208DCAF-4562-00FF-8F39-45D064C61507}" dt="2022-06-03T10:58:56.239" v="1354" actId="1076"/>
          <ac:cxnSpMkLst>
            <pc:docMk/>
            <pc:sldMk cId="2769612245" sldId="344"/>
            <ac:cxnSpMk id="3" creationId="{422618E7-4685-2565-890E-0E77F8087A02}"/>
          </ac:cxnSpMkLst>
        </pc:cxnChg>
      </pc:sldChg>
      <pc:sldChg chg="addSp delSp modSp new">
        <pc:chgData name="ALFONSO CONTE" userId="S::alfon.conte@studenti.unina.it::8d7c930d-2d94-482b-b55b-f2fc0183f165" providerId="AD" clId="Web-{4208DCAF-4562-00FF-8F39-45D064C61507}" dt="2022-06-03T13:46:38.150" v="1736" actId="20577"/>
        <pc:sldMkLst>
          <pc:docMk/>
          <pc:sldMk cId="91148452" sldId="346"/>
        </pc:sldMkLst>
        <pc:spChg chg="del">
          <ac:chgData name="ALFONSO CONTE" userId="S::alfon.conte@studenti.unina.it::8d7c930d-2d94-482b-b55b-f2fc0183f165" providerId="AD" clId="Web-{4208DCAF-4562-00FF-8F39-45D064C61507}" dt="2022-06-03T13:35:30.461" v="1554"/>
          <ac:spMkLst>
            <pc:docMk/>
            <pc:sldMk cId="91148452" sldId="346"/>
            <ac:spMk id="2" creationId="{8338645E-A86F-BAC1-507E-4F22AF1E622B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13:35:30.461" v="1553"/>
          <ac:spMkLst>
            <pc:docMk/>
            <pc:sldMk cId="91148452" sldId="346"/>
            <ac:spMk id="3" creationId="{AAA06338-4BFC-49C6-1D9E-6211FFF2FDB8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13:35:30.446" v="1552"/>
          <ac:spMkLst>
            <pc:docMk/>
            <pc:sldMk cId="91148452" sldId="346"/>
            <ac:spMk id="4" creationId="{748E4AE2-606C-5832-9350-E4DC2EDFCF81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13:35:30.446" v="1551"/>
          <ac:spMkLst>
            <pc:docMk/>
            <pc:sldMk cId="91148452" sldId="346"/>
            <ac:spMk id="5" creationId="{FD9D6364-7A49-4F1D-DB06-697E9B65BEDE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13:35:30.446" v="1550"/>
          <ac:spMkLst>
            <pc:docMk/>
            <pc:sldMk cId="91148452" sldId="346"/>
            <ac:spMk id="6" creationId="{970F6728-EBDC-FD60-D821-2CD81CD16E1F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13:35:30.446" v="1549"/>
          <ac:spMkLst>
            <pc:docMk/>
            <pc:sldMk cId="91148452" sldId="346"/>
            <ac:spMk id="7" creationId="{1E196CCB-0AE3-AFBD-A26D-54C8FBDE23A3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3:39:30.968" v="1625" actId="1076"/>
          <ac:spMkLst>
            <pc:docMk/>
            <pc:sldMk cId="91148452" sldId="346"/>
            <ac:spMk id="8" creationId="{BD088C26-0FDD-CE07-A5E1-3E59B6084D34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3:39:33.671" v="1626" actId="1076"/>
          <ac:spMkLst>
            <pc:docMk/>
            <pc:sldMk cId="91148452" sldId="346"/>
            <ac:spMk id="9" creationId="{C12AEF99-0DCE-9656-1BB4-CDF71FE41721}"/>
          </ac:spMkLst>
        </pc:spChg>
        <pc:spChg chg="add del">
          <ac:chgData name="ALFONSO CONTE" userId="S::alfon.conte@studenti.unina.it::8d7c930d-2d94-482b-b55b-f2fc0183f165" providerId="AD" clId="Web-{4208DCAF-4562-00FF-8F39-45D064C61507}" dt="2022-06-03T13:41:19.314" v="1646"/>
          <ac:spMkLst>
            <pc:docMk/>
            <pc:sldMk cId="91148452" sldId="346"/>
            <ac:spMk id="13" creationId="{D413A4DA-7F3B-DF58-355C-8BE918114AAE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3:46:38.150" v="1736" actId="20577"/>
          <ac:spMkLst>
            <pc:docMk/>
            <pc:sldMk cId="91148452" sldId="346"/>
            <ac:spMk id="14" creationId="{50DF531C-6B6E-F744-1537-889069F4933A}"/>
          </ac:spMkLst>
        </pc:spChg>
        <pc:spChg chg="add del">
          <ac:chgData name="ALFONSO CONTE" userId="S::alfon.conte@studenti.unina.it::8d7c930d-2d94-482b-b55b-f2fc0183f165" providerId="AD" clId="Web-{4208DCAF-4562-00FF-8F39-45D064C61507}" dt="2022-06-03T13:42:03.925" v="1666"/>
          <ac:spMkLst>
            <pc:docMk/>
            <pc:sldMk cId="91148452" sldId="346"/>
            <ac:spMk id="15" creationId="{F511553F-3434-AA96-8298-E53D0A4CAB3F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3:46:34.572" v="1734" actId="20577"/>
          <ac:spMkLst>
            <pc:docMk/>
            <pc:sldMk cId="91148452" sldId="346"/>
            <ac:spMk id="16" creationId="{C097F785-53E8-82FD-A8EA-6C710FB6515B}"/>
          </ac:spMkLst>
        </pc:spChg>
        <pc:picChg chg="add mod">
          <ac:chgData name="ALFONSO CONTE" userId="S::alfon.conte@studenti.unina.it::8d7c930d-2d94-482b-b55b-f2fc0183f165" providerId="AD" clId="Web-{4208DCAF-4562-00FF-8F39-45D064C61507}" dt="2022-06-03T13:46:21.556" v="1732" actId="1076"/>
          <ac:picMkLst>
            <pc:docMk/>
            <pc:sldMk cId="91148452" sldId="346"/>
            <ac:picMk id="11" creationId="{AACEDF41-133C-08B8-D08F-BDF554DCC486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13:46:08.446" v="1730"/>
          <ac:picMkLst>
            <pc:docMk/>
            <pc:sldMk cId="91148452" sldId="346"/>
            <ac:picMk id="12" creationId="{C4472132-BB7B-A748-5C76-8DDC5D0FC57B}"/>
          </ac:picMkLst>
        </pc:picChg>
      </pc:sldChg>
      <pc:sldChg chg="modSp add ord replId">
        <pc:chgData name="ALFONSO CONTE" userId="S::alfon.conte@studenti.unina.it::8d7c930d-2d94-482b-b55b-f2fc0183f165" providerId="AD" clId="Web-{4208DCAF-4562-00FF-8F39-45D064C61507}" dt="2022-06-03T14:39:57.325" v="2231" actId="20577"/>
        <pc:sldMkLst>
          <pc:docMk/>
          <pc:sldMk cId="803211261" sldId="347"/>
        </pc:sldMkLst>
        <pc:spChg chg="mod">
          <ac:chgData name="ALFONSO CONTE" userId="S::alfon.conte@studenti.unina.it::8d7c930d-2d94-482b-b55b-f2fc0183f165" providerId="AD" clId="Web-{4208DCAF-4562-00FF-8F39-45D064C61507}" dt="2022-06-03T14:39:57.325" v="2231" actId="20577"/>
          <ac:spMkLst>
            <pc:docMk/>
            <pc:sldMk cId="803211261" sldId="347"/>
            <ac:spMk id="2" creationId="{8445DB8D-7868-2BD6-D184-BF5298E077AF}"/>
          </ac:spMkLst>
        </pc:spChg>
        <pc:spChg chg="mod">
          <ac:chgData name="ALFONSO CONTE" userId="S::alfon.conte@studenti.unina.it::8d7c930d-2d94-482b-b55b-f2fc0183f165" providerId="AD" clId="Web-{4208DCAF-4562-00FF-8F39-45D064C61507}" dt="2022-06-03T13:47:29.605" v="1740" actId="20577"/>
          <ac:spMkLst>
            <pc:docMk/>
            <pc:sldMk cId="803211261" sldId="347"/>
            <ac:spMk id="8" creationId="{226C0474-D052-213F-1515-3F3F3F307C99}"/>
          </ac:spMkLst>
        </pc:spChg>
        <pc:spChg chg="mod">
          <ac:chgData name="ALFONSO CONTE" userId="S::alfon.conte@studenti.unina.it::8d7c930d-2d94-482b-b55b-f2fc0183f165" providerId="AD" clId="Web-{4208DCAF-4562-00FF-8F39-45D064C61507}" dt="2022-06-03T13:47:42.605" v="1743" actId="20577"/>
          <ac:spMkLst>
            <pc:docMk/>
            <pc:sldMk cId="803211261" sldId="347"/>
            <ac:spMk id="12" creationId="{18E5F0C1-7A50-ABB3-4A1E-C94A767D1A0A}"/>
          </ac:spMkLst>
        </pc:spChg>
      </pc:sldChg>
      <pc:sldChg chg="addSp delSp modSp new">
        <pc:chgData name="ALFONSO CONTE" userId="S::alfon.conte@studenti.unina.it::8d7c930d-2d94-482b-b55b-f2fc0183f165" providerId="AD" clId="Web-{4208DCAF-4562-00FF-8F39-45D064C61507}" dt="2022-06-03T14:12:20.236" v="2112" actId="1076"/>
        <pc:sldMkLst>
          <pc:docMk/>
          <pc:sldMk cId="3530049124" sldId="348"/>
        </pc:sldMkLst>
        <pc:spChg chg="mod">
          <ac:chgData name="ALFONSO CONTE" userId="S::alfon.conte@studenti.unina.it::8d7c930d-2d94-482b-b55b-f2fc0183f165" providerId="AD" clId="Web-{4208DCAF-4562-00FF-8F39-45D064C61507}" dt="2022-06-03T13:57:57.839" v="2070" actId="1076"/>
          <ac:spMkLst>
            <pc:docMk/>
            <pc:sldMk cId="3530049124" sldId="348"/>
            <ac:spMk id="2" creationId="{B8395E46-974D-E6B8-D93E-28886018D9F5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4:11:46.626" v="2104" actId="1076"/>
          <ac:spMkLst>
            <pc:docMk/>
            <pc:sldMk cId="3530049124" sldId="348"/>
            <ac:spMk id="3" creationId="{F951B151-32E9-05C0-1FBC-E86CC3D36468}"/>
          </ac:spMkLst>
        </pc:spChg>
        <pc:picChg chg="add del mod modCrop">
          <ac:chgData name="ALFONSO CONTE" userId="S::alfon.conte@studenti.unina.it::8d7c930d-2d94-482b-b55b-f2fc0183f165" providerId="AD" clId="Web-{4208DCAF-4562-00FF-8F39-45D064C61507}" dt="2022-06-03T13:58:21.746" v="2073"/>
          <ac:picMkLst>
            <pc:docMk/>
            <pc:sldMk cId="3530049124" sldId="348"/>
            <ac:picMk id="4" creationId="{3558BDF9-BF1F-40AE-FCBF-5AD39EEE234C}"/>
          </ac:picMkLst>
        </pc:picChg>
        <pc:picChg chg="add del mod">
          <ac:chgData name="ALFONSO CONTE" userId="S::alfon.conte@studenti.unina.it::8d7c930d-2d94-482b-b55b-f2fc0183f165" providerId="AD" clId="Web-{4208DCAF-4562-00FF-8F39-45D064C61507}" dt="2022-06-03T13:59:14.326" v="2078"/>
          <ac:picMkLst>
            <pc:docMk/>
            <pc:sldMk cId="3530049124" sldId="348"/>
            <ac:picMk id="5" creationId="{FE8D7FDD-A871-D886-EC03-E826758AA538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14:12:16.580" v="2111" actId="1076"/>
          <ac:picMkLst>
            <pc:docMk/>
            <pc:sldMk cId="3530049124" sldId="348"/>
            <ac:picMk id="6" creationId="{F1703692-A1FC-FF63-F26A-45C93E0A6EA5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14:12:01.408" v="2109" actId="1076"/>
          <ac:picMkLst>
            <pc:docMk/>
            <pc:sldMk cId="3530049124" sldId="348"/>
            <ac:picMk id="7" creationId="{11F6067B-9207-2F36-D53A-7B85E4BE3813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14:12:20.236" v="2112" actId="1076"/>
          <ac:picMkLst>
            <pc:docMk/>
            <pc:sldMk cId="3530049124" sldId="348"/>
            <ac:picMk id="8" creationId="{9E654101-9CFB-1B6D-7559-8E59A171DB1C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14:12:03.220" v="2110" actId="1076"/>
          <ac:picMkLst>
            <pc:docMk/>
            <pc:sldMk cId="3530049124" sldId="348"/>
            <ac:picMk id="9" creationId="{65DE316C-C38C-D829-416B-937A87D3FC44}"/>
          </ac:picMkLst>
        </pc:picChg>
      </pc:sldChg>
      <pc:sldChg chg="addSp modSp new">
        <pc:chgData name="ALFONSO CONTE" userId="S::alfon.conte@studenti.unina.it::8d7c930d-2d94-482b-b55b-f2fc0183f165" providerId="AD" clId="Web-{4208DCAF-4562-00FF-8F39-45D064C61507}" dt="2022-06-03T15:09:14.130" v="2266" actId="20577"/>
        <pc:sldMkLst>
          <pc:docMk/>
          <pc:sldMk cId="2801099829" sldId="349"/>
        </pc:sldMkLst>
        <pc:spChg chg="mod">
          <ac:chgData name="ALFONSO CONTE" userId="S::alfon.conte@studenti.unina.it::8d7c930d-2d94-482b-b55b-f2fc0183f165" providerId="AD" clId="Web-{4208DCAF-4562-00FF-8F39-45D064C61507}" dt="2022-06-03T14:23:25.003" v="2207" actId="1076"/>
          <ac:spMkLst>
            <pc:docMk/>
            <pc:sldMk cId="2801099829" sldId="349"/>
            <ac:spMk id="2" creationId="{0D985257-5C0B-663B-D972-8BBD69C84DEF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5:09:14.130" v="2266" actId="20577"/>
          <ac:spMkLst>
            <pc:docMk/>
            <pc:sldMk cId="2801099829" sldId="349"/>
            <ac:spMk id="4" creationId="{84DAC218-66C9-B78F-B30A-64183BBA513D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4:24:24.661" v="2229" actId="1076"/>
          <ac:spMkLst>
            <pc:docMk/>
            <pc:sldMk cId="2801099829" sldId="349"/>
            <ac:spMk id="5" creationId="{124848AC-10C1-6A4F-7B67-7DF951EBBF8E}"/>
          </ac:spMkLst>
        </pc:spChg>
        <pc:picChg chg="add mod">
          <ac:chgData name="ALFONSO CONTE" userId="S::alfon.conte@studenti.unina.it::8d7c930d-2d94-482b-b55b-f2fc0183f165" providerId="AD" clId="Web-{4208DCAF-4562-00FF-8F39-45D064C61507}" dt="2022-06-03T14:23:33.238" v="2211" actId="1076"/>
          <ac:picMkLst>
            <pc:docMk/>
            <pc:sldMk cId="2801099829" sldId="349"/>
            <ac:picMk id="3" creationId="{A0E61FC4-5130-19FE-282E-6F71A08476A2}"/>
          </ac:picMkLst>
        </pc:picChg>
      </pc:sldChg>
      <pc:sldChg chg="addSp delSp modSp new">
        <pc:chgData name="ALFONSO CONTE" userId="S::alfon.conte@studenti.unina.it::8d7c930d-2d94-482b-b55b-f2fc0183f165" providerId="AD" clId="Web-{4208DCAF-4562-00FF-8F39-45D064C61507}" dt="2022-06-03T15:15:31.828" v="2351" actId="1076"/>
        <pc:sldMkLst>
          <pc:docMk/>
          <pc:sldMk cId="1369785226" sldId="350"/>
        </pc:sldMkLst>
        <pc:spChg chg="del">
          <ac:chgData name="ALFONSO CONTE" userId="S::alfon.conte@studenti.unina.it::8d7c930d-2d94-482b-b55b-f2fc0183f165" providerId="AD" clId="Web-{4208DCAF-4562-00FF-8F39-45D064C61507}" dt="2022-06-03T15:10:14.101" v="2269"/>
          <ac:spMkLst>
            <pc:docMk/>
            <pc:sldMk cId="1369785226" sldId="350"/>
            <ac:spMk id="2" creationId="{320D855B-D080-F6FC-BC79-338090A9835A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15:10:14.101" v="2268"/>
          <ac:spMkLst>
            <pc:docMk/>
            <pc:sldMk cId="1369785226" sldId="350"/>
            <ac:spMk id="3" creationId="{0C926D56-A93D-4D2D-9B32-0EE7F2E290D9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5:15:31.828" v="2351" actId="1076"/>
          <ac:spMkLst>
            <pc:docMk/>
            <pc:sldMk cId="1369785226" sldId="350"/>
            <ac:spMk id="5" creationId="{BFC77234-C48C-BFA9-46EB-19A9BEEBD160}"/>
          </ac:spMkLst>
        </pc:spChg>
        <pc:spChg chg="add del mod">
          <ac:chgData name="ALFONSO CONTE" userId="S::alfon.conte@studenti.unina.it::8d7c930d-2d94-482b-b55b-f2fc0183f165" providerId="AD" clId="Web-{4208DCAF-4562-00FF-8F39-45D064C61507}" dt="2022-06-03T15:14:35.561" v="2342"/>
          <ac:spMkLst>
            <pc:docMk/>
            <pc:sldMk cId="1369785226" sldId="350"/>
            <ac:spMk id="6" creationId="{E2F9932F-C026-4B08-21EB-C1D12FDDF32A}"/>
          </ac:spMkLst>
        </pc:spChg>
        <pc:picChg chg="add mod">
          <ac:chgData name="ALFONSO CONTE" userId="S::alfon.conte@studenti.unina.it::8d7c930d-2d94-482b-b55b-f2fc0183f165" providerId="AD" clId="Web-{4208DCAF-4562-00FF-8F39-45D064C61507}" dt="2022-06-03T15:15:27.234" v="2350" actId="14100"/>
          <ac:picMkLst>
            <pc:docMk/>
            <pc:sldMk cId="1369785226" sldId="350"/>
            <ac:picMk id="4" creationId="{BB73A95D-468E-B964-70E8-9F28FCBBE8ED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15:15:16.296" v="2349"/>
          <ac:picMkLst>
            <pc:docMk/>
            <pc:sldMk cId="1369785226" sldId="350"/>
            <ac:picMk id="7" creationId="{578AAEA3-A96D-C9C0-61CB-FA7D9E1297C0}"/>
          </ac:picMkLst>
        </pc:picChg>
      </pc:sldChg>
      <pc:sldChg chg="addSp delSp modSp new">
        <pc:chgData name="ALFONSO CONTE" userId="S::alfon.conte@studenti.unina.it::8d7c930d-2d94-482b-b55b-f2fc0183f165" providerId="AD" clId="Web-{4208DCAF-4562-00FF-8F39-45D064C61507}" dt="2022-06-03T15:20:56.618" v="2392" actId="1076"/>
        <pc:sldMkLst>
          <pc:docMk/>
          <pc:sldMk cId="2278935185" sldId="351"/>
        </pc:sldMkLst>
        <pc:spChg chg="mod">
          <ac:chgData name="ALFONSO CONTE" userId="S::alfon.conte@studenti.unina.it::8d7c930d-2d94-482b-b55b-f2fc0183f165" providerId="AD" clId="Web-{4208DCAF-4562-00FF-8F39-45D064C61507}" dt="2022-06-03T15:18:15.739" v="2386" actId="1076"/>
          <ac:spMkLst>
            <pc:docMk/>
            <pc:sldMk cId="2278935185" sldId="351"/>
            <ac:spMk id="2" creationId="{2DF1CDB2-721D-4505-5DB7-6ACDDF8948B1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15:18:06.254" v="2381"/>
          <ac:spMkLst>
            <pc:docMk/>
            <pc:sldMk cId="2278935185" sldId="351"/>
            <ac:spMk id="3" creationId="{B9536A49-BB3C-8106-7B82-14FD19E47B27}"/>
          </ac:spMkLst>
        </pc:spChg>
        <pc:picChg chg="add mod">
          <ac:chgData name="ALFONSO CONTE" userId="S::alfon.conte@studenti.unina.it::8d7c930d-2d94-482b-b55b-f2fc0183f165" providerId="AD" clId="Web-{4208DCAF-4562-00FF-8F39-45D064C61507}" dt="2022-06-03T15:20:56.618" v="2392" actId="1076"/>
          <ac:picMkLst>
            <pc:docMk/>
            <pc:sldMk cId="2278935185" sldId="351"/>
            <ac:picMk id="4" creationId="{9194BEC9-132C-586B-E29B-403205C6F4AD}"/>
          </ac:picMkLst>
        </pc:picChg>
      </pc:sldChg>
      <pc:sldChg chg="addSp delSp modSp new">
        <pc:chgData name="ALFONSO CONTE" userId="S::alfon.conte@studenti.unina.it::8d7c930d-2d94-482b-b55b-f2fc0183f165" providerId="AD" clId="Web-{4208DCAF-4562-00FF-8F39-45D064C61507}" dt="2022-06-03T15:24:44.108" v="2461" actId="20577"/>
        <pc:sldMkLst>
          <pc:docMk/>
          <pc:sldMk cId="1721223603" sldId="352"/>
        </pc:sldMkLst>
        <pc:spChg chg="mod">
          <ac:chgData name="ALFONSO CONTE" userId="S::alfon.conte@studenti.unina.it::8d7c930d-2d94-482b-b55b-f2fc0183f165" providerId="AD" clId="Web-{4208DCAF-4562-00FF-8F39-45D064C61507}" dt="2022-06-03T15:23:41.560" v="2445" actId="1076"/>
          <ac:spMkLst>
            <pc:docMk/>
            <pc:sldMk cId="1721223603" sldId="352"/>
            <ac:spMk id="2" creationId="{946D194B-F661-AD8A-7383-41D844D4005F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15:21:18.635" v="2395"/>
          <ac:spMkLst>
            <pc:docMk/>
            <pc:sldMk cId="1721223603" sldId="352"/>
            <ac:spMk id="3" creationId="{EFD7D03A-E32F-BD2B-EFAB-B5EB93920474}"/>
          </ac:spMkLst>
        </pc:spChg>
        <pc:spChg chg="add del">
          <ac:chgData name="ALFONSO CONTE" userId="S::alfon.conte@studenti.unina.it::8d7c930d-2d94-482b-b55b-f2fc0183f165" providerId="AD" clId="Web-{4208DCAF-4562-00FF-8F39-45D064C61507}" dt="2022-06-03T15:21:38.525" v="2406"/>
          <ac:spMkLst>
            <pc:docMk/>
            <pc:sldMk cId="1721223603" sldId="352"/>
            <ac:spMk id="4" creationId="{C6646942-07B1-EDE4-97B6-EF3DBD75D581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5:23:36.122" v="2444" actId="1076"/>
          <ac:spMkLst>
            <pc:docMk/>
            <pc:sldMk cId="1721223603" sldId="352"/>
            <ac:spMk id="5" creationId="{335F341C-6B95-14F2-580E-69D172FF4853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5:24:20.061" v="2451" actId="20577"/>
          <ac:spMkLst>
            <pc:docMk/>
            <pc:sldMk cId="1721223603" sldId="352"/>
            <ac:spMk id="6" creationId="{B4F9BCA4-6989-75DC-F180-17ED9FFABE26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5:24:44.108" v="2461" actId="20577"/>
          <ac:spMkLst>
            <pc:docMk/>
            <pc:sldMk cId="1721223603" sldId="352"/>
            <ac:spMk id="8" creationId="{EEADC4F8-19AA-B224-1D44-FAF7E8C23F31}"/>
          </ac:spMkLst>
        </pc:spChg>
        <pc:picChg chg="add mod">
          <ac:chgData name="ALFONSO CONTE" userId="S::alfon.conte@studenti.unina.it::8d7c930d-2d94-482b-b55b-f2fc0183f165" providerId="AD" clId="Web-{4208DCAF-4562-00FF-8F39-45D064C61507}" dt="2022-06-03T15:23:31.794" v="2443"/>
          <ac:picMkLst>
            <pc:docMk/>
            <pc:sldMk cId="1721223603" sldId="352"/>
            <ac:picMk id="7" creationId="{148DABE3-AE7D-0CDA-5747-F12E20B8F0A3}"/>
          </ac:picMkLst>
        </pc:picChg>
      </pc:sldChg>
      <pc:sldChg chg="addSp modSp new">
        <pc:chgData name="ALFONSO CONTE" userId="S::alfon.conte@studenti.unina.it::8d7c930d-2d94-482b-b55b-f2fc0183f165" providerId="AD" clId="Web-{4208DCAF-4562-00FF-8F39-45D064C61507}" dt="2022-06-03T15:31:03.556" v="2556" actId="1076"/>
        <pc:sldMkLst>
          <pc:docMk/>
          <pc:sldMk cId="1050519341" sldId="353"/>
        </pc:sldMkLst>
        <pc:spChg chg="mod">
          <ac:chgData name="ALFONSO CONTE" userId="S::alfon.conte@studenti.unina.it::8d7c930d-2d94-482b-b55b-f2fc0183f165" providerId="AD" clId="Web-{4208DCAF-4562-00FF-8F39-45D064C61507}" dt="2022-06-03T15:31:03.556" v="2556" actId="1076"/>
          <ac:spMkLst>
            <pc:docMk/>
            <pc:sldMk cId="1050519341" sldId="353"/>
            <ac:spMk id="2" creationId="{5D6EC039-1745-D7CB-3830-EEEFC8BEC3E7}"/>
          </ac:spMkLst>
        </pc:spChg>
        <pc:spChg chg="mod">
          <ac:chgData name="ALFONSO CONTE" userId="S::alfon.conte@studenti.unina.it::8d7c930d-2d94-482b-b55b-f2fc0183f165" providerId="AD" clId="Web-{4208DCAF-4562-00FF-8F39-45D064C61507}" dt="2022-06-03T15:28:35.568" v="2521" actId="20577"/>
          <ac:spMkLst>
            <pc:docMk/>
            <pc:sldMk cId="1050519341" sldId="353"/>
            <ac:spMk id="3" creationId="{59944B0C-915E-4727-D4BD-B1B5AD7E309D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5:30:50.634" v="2555" actId="20577"/>
          <ac:spMkLst>
            <pc:docMk/>
            <pc:sldMk cId="1050519341" sldId="353"/>
            <ac:spMk id="4" creationId="{906E9F45-9655-C5A6-8A57-3073CF8E37EA}"/>
          </ac:spMkLst>
        </pc:spChg>
      </pc:sldChg>
      <pc:sldChg chg="addSp modSp new">
        <pc:chgData name="ALFONSO CONTE" userId="S::alfon.conte@studenti.unina.it::8d7c930d-2d94-482b-b55b-f2fc0183f165" providerId="AD" clId="Web-{4208DCAF-4562-00FF-8F39-45D064C61507}" dt="2022-06-03T15:35:53.251" v="2629" actId="1076"/>
        <pc:sldMkLst>
          <pc:docMk/>
          <pc:sldMk cId="2814878714" sldId="354"/>
        </pc:sldMkLst>
        <pc:spChg chg="mod">
          <ac:chgData name="ALFONSO CONTE" userId="S::alfon.conte@studenti.unina.it::8d7c930d-2d94-482b-b55b-f2fc0183f165" providerId="AD" clId="Web-{4208DCAF-4562-00FF-8F39-45D064C61507}" dt="2022-06-03T15:31:49.213" v="2568" actId="20577"/>
          <ac:spMkLst>
            <pc:docMk/>
            <pc:sldMk cId="2814878714" sldId="354"/>
            <ac:spMk id="2" creationId="{37D2082B-A49B-C164-D284-978A81671315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5:32:47.621" v="2585" actId="1076"/>
          <ac:spMkLst>
            <pc:docMk/>
            <pc:sldMk cId="2814878714" sldId="354"/>
            <ac:spMk id="3" creationId="{D9881B5A-47F7-B6D6-CEF2-6B8E364E6E0B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5:34:01.545" v="2603" actId="1076"/>
          <ac:spMkLst>
            <pc:docMk/>
            <pc:sldMk cId="2814878714" sldId="354"/>
            <ac:spMk id="5" creationId="{7728C0B0-5B3A-973E-E928-20C67136531D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5:35:01.547" v="2620" actId="20577"/>
          <ac:spMkLst>
            <pc:docMk/>
            <pc:sldMk cId="2814878714" sldId="354"/>
            <ac:spMk id="6" creationId="{C3473DF7-9713-F14D-68D6-EF0DEDBC2BA7}"/>
          </ac:spMkLst>
        </pc:spChg>
        <pc:picChg chg="add mod">
          <ac:chgData name="ALFONSO CONTE" userId="S::alfon.conte@studenti.unina.it::8d7c930d-2d94-482b-b55b-f2fc0183f165" providerId="AD" clId="Web-{4208DCAF-4562-00FF-8F39-45D064C61507}" dt="2022-06-03T15:33:05.610" v="2589" actId="1076"/>
          <ac:picMkLst>
            <pc:docMk/>
            <pc:sldMk cId="2814878714" sldId="354"/>
            <ac:picMk id="4" creationId="{B1CBD384-8CDA-0E02-F02E-281B70CE8B33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15:35:53.251" v="2629" actId="1076"/>
          <ac:picMkLst>
            <pc:docMk/>
            <pc:sldMk cId="2814878714" sldId="354"/>
            <ac:picMk id="7" creationId="{E057C668-DC71-7A3C-116F-660C1F1573D5}"/>
          </ac:picMkLst>
        </pc:picChg>
      </pc:sldChg>
      <pc:sldChg chg="addSp delSp modSp new del">
        <pc:chgData name="ALFONSO CONTE" userId="S::alfon.conte@studenti.unina.it::8d7c930d-2d94-482b-b55b-f2fc0183f165" providerId="AD" clId="Web-{4208DCAF-4562-00FF-8F39-45D064C61507}" dt="2022-06-03T15:43:28.782" v="2713"/>
        <pc:sldMkLst>
          <pc:docMk/>
          <pc:sldMk cId="4210478826" sldId="355"/>
        </pc:sldMkLst>
        <pc:spChg chg="del">
          <ac:chgData name="ALFONSO CONTE" userId="S::alfon.conte@studenti.unina.it::8d7c930d-2d94-482b-b55b-f2fc0183f165" providerId="AD" clId="Web-{4208DCAF-4562-00FF-8F39-45D064C61507}" dt="2022-06-03T15:36:25.908" v="2631"/>
          <ac:spMkLst>
            <pc:docMk/>
            <pc:sldMk cId="4210478826" sldId="355"/>
            <ac:spMk id="2" creationId="{8477E557-7B72-6832-9683-1D93D9A4D23C}"/>
          </ac:spMkLst>
        </pc:spChg>
        <pc:spChg chg="del mod">
          <ac:chgData name="ALFONSO CONTE" userId="S::alfon.conte@studenti.unina.it::8d7c930d-2d94-482b-b55b-f2fc0183f165" providerId="AD" clId="Web-{4208DCAF-4562-00FF-8F39-45D064C61507}" dt="2022-06-03T15:36:26.065" v="2634"/>
          <ac:spMkLst>
            <pc:docMk/>
            <pc:sldMk cId="4210478826" sldId="355"/>
            <ac:spMk id="3" creationId="{BE773AA1-87F2-3E3E-0CBE-D4472D0A2113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5:41:46.652" v="2687"/>
          <ac:spMkLst>
            <pc:docMk/>
            <pc:sldMk cId="4210478826" sldId="355"/>
            <ac:spMk id="7" creationId="{0019CBAF-A5F4-E79C-2EF8-1762E7049893}"/>
          </ac:spMkLst>
        </pc:spChg>
        <pc:picChg chg="add mod">
          <ac:chgData name="ALFONSO CONTE" userId="S::alfon.conte@studenti.unina.it::8d7c930d-2d94-482b-b55b-f2fc0183f165" providerId="AD" clId="Web-{4208DCAF-4562-00FF-8F39-45D064C61507}" dt="2022-06-03T15:41:52.778" v="2688" actId="1076"/>
          <ac:picMkLst>
            <pc:docMk/>
            <pc:sldMk cId="4210478826" sldId="355"/>
            <ac:picMk id="4" creationId="{4801B56F-F8B6-B75F-30DB-3712B30F7812}"/>
          </ac:picMkLst>
        </pc:picChg>
        <pc:picChg chg="add del mod">
          <ac:chgData name="ALFONSO CONTE" userId="S::alfon.conte@studenti.unina.it::8d7c930d-2d94-482b-b55b-f2fc0183f165" providerId="AD" clId="Web-{4208DCAF-4562-00FF-8F39-45D064C61507}" dt="2022-06-03T15:37:38.598" v="2647"/>
          <ac:picMkLst>
            <pc:docMk/>
            <pc:sldMk cId="4210478826" sldId="355"/>
            <ac:picMk id="5" creationId="{18E6BC70-8A17-3A1B-89B7-EB0389032811}"/>
          </ac:picMkLst>
        </pc:picChg>
        <pc:picChg chg="add del mod">
          <ac:chgData name="ALFONSO CONTE" userId="S::alfon.conte@studenti.unina.it::8d7c930d-2d94-482b-b55b-f2fc0183f165" providerId="AD" clId="Web-{4208DCAF-4562-00FF-8F39-45D064C61507}" dt="2022-06-03T15:37:53.661" v="2649"/>
          <ac:picMkLst>
            <pc:docMk/>
            <pc:sldMk cId="4210478826" sldId="355"/>
            <ac:picMk id="6" creationId="{5B3DDAA1-A745-3A82-5AD8-79F7EF80FE67}"/>
          </ac:picMkLst>
        </pc:picChg>
      </pc:sldChg>
      <pc:sldChg chg="addSp delSp modSp new del">
        <pc:chgData name="ALFONSO CONTE" userId="S::alfon.conte@studenti.unina.it::8d7c930d-2d94-482b-b55b-f2fc0183f165" providerId="AD" clId="Web-{4208DCAF-4562-00FF-8F39-45D064C61507}" dt="2022-06-03T15:48:40.541" v="2808"/>
        <pc:sldMkLst>
          <pc:docMk/>
          <pc:sldMk cId="2676159809" sldId="356"/>
        </pc:sldMkLst>
        <pc:spChg chg="del">
          <ac:chgData name="ALFONSO CONTE" userId="S::alfon.conte@studenti.unina.it::8d7c930d-2d94-482b-b55b-f2fc0183f165" providerId="AD" clId="Web-{4208DCAF-4562-00FF-8F39-45D064C61507}" dt="2022-06-03T15:38:02.975" v="2652"/>
          <ac:spMkLst>
            <pc:docMk/>
            <pc:sldMk cId="2676159809" sldId="356"/>
            <ac:spMk id="2" creationId="{B5A4EC1E-CD02-F710-DCF5-A257A2378BBC}"/>
          </ac:spMkLst>
        </pc:spChg>
        <pc:picChg chg="add mod">
          <ac:chgData name="ALFONSO CONTE" userId="S::alfon.conte@studenti.unina.it::8d7c930d-2d94-482b-b55b-f2fc0183f165" providerId="AD" clId="Web-{4208DCAF-4562-00FF-8F39-45D064C61507}" dt="2022-06-03T15:39:12.429" v="2656" actId="1076"/>
          <ac:picMkLst>
            <pc:docMk/>
            <pc:sldMk cId="2676159809" sldId="356"/>
            <ac:picMk id="3" creationId="{BFB53EB0-75F7-4576-7E6A-50EE6056C283}"/>
          </ac:picMkLst>
        </pc:picChg>
        <pc:picChg chg="add del mod">
          <ac:chgData name="ALFONSO CONTE" userId="S::alfon.conte@studenti.unina.it::8d7c930d-2d94-482b-b55b-f2fc0183f165" providerId="AD" clId="Web-{4208DCAF-4562-00FF-8F39-45D064C61507}" dt="2022-06-03T15:39:29.711" v="2658"/>
          <ac:picMkLst>
            <pc:docMk/>
            <pc:sldMk cId="2676159809" sldId="356"/>
            <ac:picMk id="4" creationId="{05876D78-9D54-4C92-E7DD-D25EFF50AB81}"/>
          </ac:picMkLst>
        </pc:picChg>
        <pc:picChg chg="add del mod">
          <ac:chgData name="ALFONSO CONTE" userId="S::alfon.conte@studenti.unina.it::8d7c930d-2d94-482b-b55b-f2fc0183f165" providerId="AD" clId="Web-{4208DCAF-4562-00FF-8F39-45D064C61507}" dt="2022-06-03T15:39:48.399" v="2660"/>
          <ac:picMkLst>
            <pc:docMk/>
            <pc:sldMk cId="2676159809" sldId="356"/>
            <ac:picMk id="5" creationId="{A965F988-57E3-C635-95B8-065656B31759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15:40:11.744" v="2663" actId="14100"/>
          <ac:picMkLst>
            <pc:docMk/>
            <pc:sldMk cId="2676159809" sldId="356"/>
            <ac:picMk id="6" creationId="{27D5FA41-CCCA-F9FA-7DFE-8AEE24F05396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15:40:23.166" v="2665" actId="1076"/>
          <ac:picMkLst>
            <pc:docMk/>
            <pc:sldMk cId="2676159809" sldId="356"/>
            <ac:picMk id="7" creationId="{710F95BA-55B9-8A05-8087-A3109103DD26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15:40:41.369" v="2667" actId="1076"/>
          <ac:picMkLst>
            <pc:docMk/>
            <pc:sldMk cId="2676159809" sldId="356"/>
            <ac:picMk id="8" creationId="{295B1880-8353-5B35-4501-DD1DAB1AF51C}"/>
          </ac:picMkLst>
        </pc:picChg>
      </pc:sldChg>
      <pc:sldChg chg="addSp delSp modSp new">
        <pc:chgData name="ALFONSO CONTE" userId="S::alfon.conte@studenti.unina.it::8d7c930d-2d94-482b-b55b-f2fc0183f165" providerId="AD" clId="Web-{4208DCAF-4562-00FF-8F39-45D064C61507}" dt="2022-06-03T15:44:18.643" v="2736" actId="1076"/>
        <pc:sldMkLst>
          <pc:docMk/>
          <pc:sldMk cId="767531399" sldId="357"/>
        </pc:sldMkLst>
        <pc:spChg chg="del">
          <ac:chgData name="ALFONSO CONTE" userId="S::alfon.conte@studenti.unina.it::8d7c930d-2d94-482b-b55b-f2fc0183f165" providerId="AD" clId="Web-{4208DCAF-4562-00FF-8F39-45D064C61507}" dt="2022-06-03T15:42:12.887" v="2693"/>
          <ac:spMkLst>
            <pc:docMk/>
            <pc:sldMk cId="767531399" sldId="357"/>
            <ac:spMk id="2" creationId="{B1BC8572-7706-5D32-F31A-20C1FDCB347B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15:42:12.887" v="2692"/>
          <ac:spMkLst>
            <pc:docMk/>
            <pc:sldMk cId="767531399" sldId="357"/>
            <ac:spMk id="3" creationId="{79057D3C-ADAF-7FFF-F8DE-44A28F78CE3B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15:42:12.887" v="2691"/>
          <ac:spMkLst>
            <pc:docMk/>
            <pc:sldMk cId="767531399" sldId="357"/>
            <ac:spMk id="4" creationId="{0585CD4C-D658-69E7-B351-64A806DCABB8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15:42:08.215" v="2690"/>
          <ac:spMkLst>
            <pc:docMk/>
            <pc:sldMk cId="767531399" sldId="357"/>
            <ac:spMk id="5" creationId="{E8A24135-1002-720F-0831-9F20FDA87F90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15:42:13.606" v="2695"/>
          <ac:spMkLst>
            <pc:docMk/>
            <pc:sldMk cId="767531399" sldId="357"/>
            <ac:spMk id="6" creationId="{B5B60940-5316-67DE-E6A7-D213303B7B3F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15:42:13.606" v="2694"/>
          <ac:spMkLst>
            <pc:docMk/>
            <pc:sldMk cId="767531399" sldId="357"/>
            <ac:spMk id="7" creationId="{1ACB6E12-744D-CD6A-38A3-8320F5A39A88}"/>
          </ac:spMkLst>
        </pc:spChg>
        <pc:spChg chg="add del mod">
          <ac:chgData name="ALFONSO CONTE" userId="S::alfon.conte@studenti.unina.it::8d7c930d-2d94-482b-b55b-f2fc0183f165" providerId="AD" clId="Web-{4208DCAF-4562-00FF-8F39-45D064C61507}" dt="2022-06-03T15:42:27.294" v="2699"/>
          <ac:spMkLst>
            <pc:docMk/>
            <pc:sldMk cId="767531399" sldId="357"/>
            <ac:spMk id="8" creationId="{60FF77DB-41FB-F7AA-2ED0-739FEB949D7B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5:44:13.721" v="2733" actId="1076"/>
          <ac:spMkLst>
            <pc:docMk/>
            <pc:sldMk cId="767531399" sldId="357"/>
            <ac:spMk id="12" creationId="{A59610D2-5747-F772-AB98-CB71C04C8C24}"/>
          </ac:spMkLst>
        </pc:spChg>
        <pc:spChg chg="add del mod">
          <ac:chgData name="ALFONSO CONTE" userId="S::alfon.conte@studenti.unina.it::8d7c930d-2d94-482b-b55b-f2fc0183f165" providerId="AD" clId="Web-{4208DCAF-4562-00FF-8F39-45D064C61507}" dt="2022-06-03T15:43:56.346" v="2728"/>
          <ac:spMkLst>
            <pc:docMk/>
            <pc:sldMk cId="767531399" sldId="357"/>
            <ac:spMk id="13" creationId="{597370AD-385D-0BAD-142E-A17055F8C7F5}"/>
          </ac:spMkLst>
        </pc:spChg>
        <pc:spChg chg="add mod">
          <ac:chgData name="ALFONSO CONTE" userId="S::alfon.conte@studenti.unina.it::8d7c930d-2d94-482b-b55b-f2fc0183f165" providerId="AD" clId="Web-{4208DCAF-4562-00FF-8F39-45D064C61507}" dt="2022-06-03T15:44:09.580" v="2732" actId="1076"/>
          <ac:spMkLst>
            <pc:docMk/>
            <pc:sldMk cId="767531399" sldId="357"/>
            <ac:spMk id="15" creationId="{65E9B5AF-FA93-BD52-A6E8-6917C39E1671}"/>
          </ac:spMkLst>
        </pc:spChg>
        <pc:picChg chg="add mod">
          <ac:chgData name="ALFONSO CONTE" userId="S::alfon.conte@studenti.unina.it::8d7c930d-2d94-482b-b55b-f2fc0183f165" providerId="AD" clId="Web-{4208DCAF-4562-00FF-8F39-45D064C61507}" dt="2022-06-03T15:44:18.643" v="2736" actId="1076"/>
          <ac:picMkLst>
            <pc:docMk/>
            <pc:sldMk cId="767531399" sldId="357"/>
            <ac:picMk id="10" creationId="{B8F07262-E71D-132A-DB3C-F2AE73C3C1D2}"/>
          </ac:picMkLst>
        </pc:picChg>
      </pc:sldChg>
      <pc:sldChg chg="addSp delSp modSp new del">
        <pc:chgData name="ALFONSO CONTE" userId="S::alfon.conte@studenti.unina.it::8d7c930d-2d94-482b-b55b-f2fc0183f165" providerId="AD" clId="Web-{4208DCAF-4562-00FF-8F39-45D064C61507}" dt="2022-06-03T15:48:38.150" v="2807"/>
        <pc:sldMkLst>
          <pc:docMk/>
          <pc:sldMk cId="66318505" sldId="358"/>
        </pc:sldMkLst>
        <pc:spChg chg="del">
          <ac:chgData name="ALFONSO CONTE" userId="S::alfon.conte@studenti.unina.it::8d7c930d-2d94-482b-b55b-f2fc0183f165" providerId="AD" clId="Web-{4208DCAF-4562-00FF-8F39-45D064C61507}" dt="2022-06-03T15:44:29.159" v="2738"/>
          <ac:spMkLst>
            <pc:docMk/>
            <pc:sldMk cId="66318505" sldId="358"/>
            <ac:spMk id="2" creationId="{10E1E1D1-1657-6A08-DDC2-639F8DEE75D8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15:44:34.237" v="2739"/>
          <ac:spMkLst>
            <pc:docMk/>
            <pc:sldMk cId="66318505" sldId="358"/>
            <ac:spMk id="3" creationId="{C4DA40D8-46C4-0C0E-93DE-F24E4D9C3E9E}"/>
          </ac:spMkLst>
        </pc:spChg>
        <pc:picChg chg="add del mod">
          <ac:chgData name="ALFONSO CONTE" userId="S::alfon.conte@studenti.unina.it::8d7c930d-2d94-482b-b55b-f2fc0183f165" providerId="AD" clId="Web-{4208DCAF-4562-00FF-8F39-45D064C61507}" dt="2022-06-03T15:46:17.959" v="2771"/>
          <ac:picMkLst>
            <pc:docMk/>
            <pc:sldMk cId="66318505" sldId="358"/>
            <ac:picMk id="5" creationId="{C6DF1473-F130-8302-422C-63B825281B0B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15:47:34.273" v="2782" actId="1076"/>
          <ac:picMkLst>
            <pc:docMk/>
            <pc:sldMk cId="66318505" sldId="358"/>
            <ac:picMk id="7" creationId="{2CDCA0DC-07DA-E09F-5E5E-CAB22F09CA27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15:47:15.054" v="2778" actId="1076"/>
          <ac:picMkLst>
            <pc:docMk/>
            <pc:sldMk cId="66318505" sldId="358"/>
            <ac:picMk id="9" creationId="{3F742A74-31E9-D568-C2EB-09B487AC6B74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15:47:17.804" v="2779" actId="1076"/>
          <ac:picMkLst>
            <pc:docMk/>
            <pc:sldMk cId="66318505" sldId="358"/>
            <ac:picMk id="11" creationId="{FBEAABB7-903B-AE30-2B18-0AECE991F3DA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15:47:34.320" v="2783" actId="1076"/>
          <ac:picMkLst>
            <pc:docMk/>
            <pc:sldMk cId="66318505" sldId="358"/>
            <ac:picMk id="12" creationId="{410EC5CF-AF6F-6220-FC51-66D533061888}"/>
          </ac:picMkLst>
        </pc:picChg>
      </pc:sldChg>
      <pc:sldChg chg="addSp delSp modSp add replId">
        <pc:chgData name="ALFONSO CONTE" userId="S::alfon.conte@studenti.unina.it::8d7c930d-2d94-482b-b55b-f2fc0183f165" providerId="AD" clId="Web-{4208DCAF-4562-00FF-8F39-45D064C61507}" dt="2022-06-03T15:48:25.806" v="2806" actId="14100"/>
        <pc:sldMkLst>
          <pc:docMk/>
          <pc:sldMk cId="1769611460" sldId="359"/>
        </pc:sldMkLst>
        <pc:spChg chg="add del">
          <ac:chgData name="ALFONSO CONTE" userId="S::alfon.conte@studenti.unina.it::8d7c930d-2d94-482b-b55b-f2fc0183f165" providerId="AD" clId="Web-{4208DCAF-4562-00FF-8F39-45D064C61507}" dt="2022-06-03T15:47:54.696" v="2788"/>
          <ac:spMkLst>
            <pc:docMk/>
            <pc:sldMk cId="1769611460" sldId="359"/>
            <ac:spMk id="2" creationId="{48D04CE2-20B0-355D-6B84-361D8E504553}"/>
          </ac:spMkLst>
        </pc:spChg>
        <pc:spChg chg="del">
          <ac:chgData name="ALFONSO CONTE" userId="S::alfon.conte@studenti.unina.it::8d7c930d-2d94-482b-b55b-f2fc0183f165" providerId="AD" clId="Web-{4208DCAF-4562-00FF-8F39-45D064C61507}" dt="2022-06-03T15:47:45.133" v="2786"/>
          <ac:spMkLst>
            <pc:docMk/>
            <pc:sldMk cId="1769611460" sldId="359"/>
            <ac:spMk id="12" creationId="{A59610D2-5747-F772-AB98-CB71C04C8C24}"/>
          </ac:spMkLst>
        </pc:spChg>
        <pc:spChg chg="mod">
          <ac:chgData name="ALFONSO CONTE" userId="S::alfon.conte@studenti.unina.it::8d7c930d-2d94-482b-b55b-f2fc0183f165" providerId="AD" clId="Web-{4208DCAF-4562-00FF-8F39-45D064C61507}" dt="2022-06-03T15:47:55.383" v="2789" actId="1076"/>
          <ac:spMkLst>
            <pc:docMk/>
            <pc:sldMk cId="1769611460" sldId="359"/>
            <ac:spMk id="15" creationId="{65E9B5AF-FA93-BD52-A6E8-6917C39E1671}"/>
          </ac:spMkLst>
        </pc:spChg>
        <pc:picChg chg="add mod">
          <ac:chgData name="ALFONSO CONTE" userId="S::alfon.conte@studenti.unina.it::8d7c930d-2d94-482b-b55b-f2fc0183f165" providerId="AD" clId="Web-{4208DCAF-4562-00FF-8F39-45D064C61507}" dt="2022-06-03T15:48:25.259" v="2805" actId="14100"/>
          <ac:picMkLst>
            <pc:docMk/>
            <pc:sldMk cId="1769611460" sldId="359"/>
            <ac:picMk id="4" creationId="{7B43DF28-69E0-CD5C-12A9-C9ADEEBB4BDB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15:48:15.118" v="2801" actId="1076"/>
          <ac:picMkLst>
            <pc:docMk/>
            <pc:sldMk cId="1769611460" sldId="359"/>
            <ac:picMk id="6" creationId="{243EF06E-70D9-5A1B-2655-79D314B6980E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15:48:15.071" v="2800" actId="1076"/>
          <ac:picMkLst>
            <pc:docMk/>
            <pc:sldMk cId="1769611460" sldId="359"/>
            <ac:picMk id="8" creationId="{1D2B9D15-9720-EC86-FB28-D61612D2F069}"/>
          </ac:picMkLst>
        </pc:picChg>
        <pc:picChg chg="del">
          <ac:chgData name="ALFONSO CONTE" userId="S::alfon.conte@studenti.unina.it::8d7c930d-2d94-482b-b55b-f2fc0183f165" providerId="AD" clId="Web-{4208DCAF-4562-00FF-8F39-45D064C61507}" dt="2022-06-03T15:47:45.024" v="2785"/>
          <ac:picMkLst>
            <pc:docMk/>
            <pc:sldMk cId="1769611460" sldId="359"/>
            <ac:picMk id="10" creationId="{B8F07262-E71D-132A-DB3C-F2AE73C3C1D2}"/>
          </ac:picMkLst>
        </pc:picChg>
        <pc:picChg chg="add mod">
          <ac:chgData name="ALFONSO CONTE" userId="S::alfon.conte@studenti.unina.it::8d7c930d-2d94-482b-b55b-f2fc0183f165" providerId="AD" clId="Web-{4208DCAF-4562-00FF-8F39-45D064C61507}" dt="2022-06-03T15:48:25.806" v="2806" actId="14100"/>
          <ac:picMkLst>
            <pc:docMk/>
            <pc:sldMk cId="1769611460" sldId="359"/>
            <ac:picMk id="11" creationId="{022A20F5-20FD-225F-4A65-7F7BC1AAFF42}"/>
          </ac:picMkLst>
        </pc:picChg>
      </pc:sldChg>
    </pc:docChg>
  </pc:docChgLst>
  <pc:docChgLst>
    <pc:chgData name="DANIELE FAZZARI" userId="S::d.fazzari@studenti.unina.it::48d00745-275a-4274-8b1c-05b23de7b372" providerId="AD" clId="Web-{0DCFBC86-5309-A994-4D7F-A4CE7E356604}"/>
    <pc:docChg chg="modSld">
      <pc:chgData name="DANIELE FAZZARI" userId="S::d.fazzari@studenti.unina.it::48d00745-275a-4274-8b1c-05b23de7b372" providerId="AD" clId="Web-{0DCFBC86-5309-A994-4D7F-A4CE7E356604}" dt="2022-06-05T17:00:39.978" v="102" actId="1076"/>
      <pc:docMkLst>
        <pc:docMk/>
      </pc:docMkLst>
      <pc:sldChg chg="modSp">
        <pc:chgData name="DANIELE FAZZARI" userId="S::d.fazzari@studenti.unina.it::48d00745-275a-4274-8b1c-05b23de7b372" providerId="AD" clId="Web-{0DCFBC86-5309-A994-4D7F-A4CE7E356604}" dt="2022-06-05T17:00:39.978" v="102" actId="1076"/>
        <pc:sldMkLst>
          <pc:docMk/>
          <pc:sldMk cId="0" sldId="266"/>
        </pc:sldMkLst>
        <pc:spChg chg="mod">
          <ac:chgData name="DANIELE FAZZARI" userId="S::d.fazzari@studenti.unina.it::48d00745-275a-4274-8b1c-05b23de7b372" providerId="AD" clId="Web-{0DCFBC86-5309-A994-4D7F-A4CE7E356604}" dt="2022-06-05T17:00:39.978" v="102" actId="1076"/>
          <ac:spMkLst>
            <pc:docMk/>
            <pc:sldMk cId="0" sldId="266"/>
            <ac:spMk id="5" creationId="{934EECFD-D819-ACC2-4EA6-344450EE2B13}"/>
          </ac:spMkLst>
        </pc:spChg>
      </pc:sldChg>
      <pc:sldChg chg="addSp delSp modSp">
        <pc:chgData name="DANIELE FAZZARI" userId="S::d.fazzari@studenti.unina.it::48d00745-275a-4274-8b1c-05b23de7b372" providerId="AD" clId="Web-{0DCFBC86-5309-A994-4D7F-A4CE7E356604}" dt="2022-06-05T16:07:40.327" v="81"/>
        <pc:sldMkLst>
          <pc:docMk/>
          <pc:sldMk cId="3313327765" sldId="318"/>
        </pc:sldMkLst>
        <pc:spChg chg="ord">
          <ac:chgData name="DANIELE FAZZARI" userId="S::d.fazzari@studenti.unina.it::48d00745-275a-4274-8b1c-05b23de7b372" providerId="AD" clId="Web-{0DCFBC86-5309-A994-4D7F-A4CE7E356604}" dt="2022-06-05T16:07:40.327" v="81"/>
          <ac:spMkLst>
            <pc:docMk/>
            <pc:sldMk cId="3313327765" sldId="318"/>
            <ac:spMk id="2" creationId="{B1DAA1C5-3601-7558-5627-AEB9E0C09700}"/>
          </ac:spMkLst>
        </pc:spChg>
        <pc:picChg chg="add mod">
          <ac:chgData name="DANIELE FAZZARI" userId="S::d.fazzari@studenti.unina.it::48d00745-275a-4274-8b1c-05b23de7b372" providerId="AD" clId="Web-{0DCFBC86-5309-A994-4D7F-A4CE7E356604}" dt="2022-06-05T16:07:35.187" v="80" actId="1076"/>
          <ac:picMkLst>
            <pc:docMk/>
            <pc:sldMk cId="3313327765" sldId="318"/>
            <ac:picMk id="3" creationId="{85075DB1-DBBC-3DB2-6DB9-F5B3EED37339}"/>
          </ac:picMkLst>
        </pc:picChg>
        <pc:picChg chg="mod">
          <ac:chgData name="DANIELE FAZZARI" userId="S::d.fazzari@studenti.unina.it::48d00745-275a-4274-8b1c-05b23de7b372" providerId="AD" clId="Web-{0DCFBC86-5309-A994-4D7F-A4CE7E356604}" dt="2022-06-05T15:57:35.028" v="40" actId="1076"/>
          <ac:picMkLst>
            <pc:docMk/>
            <pc:sldMk cId="3313327765" sldId="318"/>
            <ac:picMk id="5" creationId="{AE2ACF13-9A2F-301E-D2CA-A600704E480B}"/>
          </ac:picMkLst>
        </pc:picChg>
        <pc:picChg chg="del">
          <ac:chgData name="DANIELE FAZZARI" userId="S::d.fazzari@studenti.unina.it::48d00745-275a-4274-8b1c-05b23de7b372" providerId="AD" clId="Web-{0DCFBC86-5309-A994-4D7F-A4CE7E356604}" dt="2022-06-05T15:56:26.494" v="24"/>
          <ac:picMkLst>
            <pc:docMk/>
            <pc:sldMk cId="3313327765" sldId="318"/>
            <ac:picMk id="7" creationId="{EB8B631A-8F7A-9205-569D-547F358FE044}"/>
          </ac:picMkLst>
        </pc:picChg>
        <pc:picChg chg="del">
          <ac:chgData name="DANIELE FAZZARI" userId="S::d.fazzari@studenti.unina.it::48d00745-275a-4274-8b1c-05b23de7b372" providerId="AD" clId="Web-{0DCFBC86-5309-A994-4D7F-A4CE7E356604}" dt="2022-06-05T15:55:58.400" v="18"/>
          <ac:picMkLst>
            <pc:docMk/>
            <pc:sldMk cId="3313327765" sldId="318"/>
            <ac:picMk id="8" creationId="{FE31C99D-D353-4799-00A9-738368552304}"/>
          </ac:picMkLst>
        </pc:picChg>
        <pc:picChg chg="add del mod">
          <ac:chgData name="DANIELE FAZZARI" userId="S::d.fazzari@studenti.unina.it::48d00745-275a-4274-8b1c-05b23de7b372" providerId="AD" clId="Web-{0DCFBC86-5309-A994-4D7F-A4CE7E356604}" dt="2022-06-05T15:56:57.433" v="29"/>
          <ac:picMkLst>
            <pc:docMk/>
            <pc:sldMk cId="3313327765" sldId="318"/>
            <ac:picMk id="11" creationId="{CE28EFC4-56C1-49D1-B034-55DF04923B8A}"/>
          </ac:picMkLst>
        </pc:picChg>
        <pc:picChg chg="add del mod">
          <ac:chgData name="DANIELE FAZZARI" userId="S::d.fazzari@studenti.unina.it::48d00745-275a-4274-8b1c-05b23de7b372" providerId="AD" clId="Web-{0DCFBC86-5309-A994-4D7F-A4CE7E356604}" dt="2022-06-05T15:57:07.527" v="33"/>
          <ac:picMkLst>
            <pc:docMk/>
            <pc:sldMk cId="3313327765" sldId="318"/>
            <ac:picMk id="12" creationId="{043E5459-9581-F296-436C-D50F02E8BD5E}"/>
          </ac:picMkLst>
        </pc:picChg>
        <pc:picChg chg="add mod">
          <ac:chgData name="DANIELE FAZZARI" userId="S::d.fazzari@studenti.unina.it::48d00745-275a-4274-8b1c-05b23de7b372" providerId="AD" clId="Web-{0DCFBC86-5309-A994-4D7F-A4CE7E356604}" dt="2022-06-05T15:57:10.964" v="35" actId="1076"/>
          <ac:picMkLst>
            <pc:docMk/>
            <pc:sldMk cId="3313327765" sldId="318"/>
            <ac:picMk id="13" creationId="{7FDACC4F-41AF-712C-2BB1-9CA590BA6736}"/>
          </ac:picMkLst>
        </pc:picChg>
      </pc:sldChg>
      <pc:sldChg chg="modSp">
        <pc:chgData name="DANIELE FAZZARI" userId="S::d.fazzari@studenti.unina.it::48d00745-275a-4274-8b1c-05b23de7b372" providerId="AD" clId="Web-{0DCFBC86-5309-A994-4D7F-A4CE7E356604}" dt="2022-06-05T16:12:09.538" v="87" actId="1076"/>
        <pc:sldMkLst>
          <pc:docMk/>
          <pc:sldMk cId="2908938872" sldId="337"/>
        </pc:sldMkLst>
        <pc:spChg chg="mod">
          <ac:chgData name="DANIELE FAZZARI" userId="S::d.fazzari@studenti.unina.it::48d00745-275a-4274-8b1c-05b23de7b372" providerId="AD" clId="Web-{0DCFBC86-5309-A994-4D7F-A4CE7E356604}" dt="2022-06-05T16:12:09.538" v="87" actId="1076"/>
          <ac:spMkLst>
            <pc:docMk/>
            <pc:sldMk cId="2908938872" sldId="337"/>
            <ac:spMk id="3" creationId="{6B3D1A37-E6E7-382F-298B-0EA4ADDDCC38}"/>
          </ac:spMkLst>
        </pc:spChg>
        <pc:spChg chg="mod">
          <ac:chgData name="DANIELE FAZZARI" userId="S::d.fazzari@studenti.unina.it::48d00745-275a-4274-8b1c-05b23de7b372" providerId="AD" clId="Web-{0DCFBC86-5309-A994-4D7F-A4CE7E356604}" dt="2022-06-05T16:12:03.725" v="85" actId="1076"/>
          <ac:spMkLst>
            <pc:docMk/>
            <pc:sldMk cId="2908938872" sldId="337"/>
            <ac:spMk id="9" creationId="{D667597A-C010-AD3C-403E-B92B1665354B}"/>
          </ac:spMkLst>
        </pc:spChg>
        <pc:picChg chg="mod">
          <ac:chgData name="DANIELE FAZZARI" userId="S::d.fazzari@studenti.unina.it::48d00745-275a-4274-8b1c-05b23de7b372" providerId="AD" clId="Web-{0DCFBC86-5309-A994-4D7F-A4CE7E356604}" dt="2022-06-05T16:12:05.491" v="86" actId="1076"/>
          <ac:picMkLst>
            <pc:docMk/>
            <pc:sldMk cId="2908938872" sldId="337"/>
            <ac:picMk id="2" creationId="{703D6443-0599-5DE9-D4AD-ABF0C6F61717}"/>
          </ac:picMkLst>
        </pc:picChg>
      </pc:sldChg>
    </pc:docChg>
  </pc:docChgLst>
  <pc:docChgLst>
    <pc:chgData name="DANIELE FAZZARI" userId="S::d.fazzari@studenti.unina.it::48d00745-275a-4274-8b1c-05b23de7b372" providerId="AD" clId="Web-{97101CF9-E9A1-AE69-D71D-D3F11B6B51A8}"/>
    <pc:docChg chg="addSld delSld modSld">
      <pc:chgData name="DANIELE FAZZARI" userId="S::d.fazzari@studenti.unina.it::48d00745-275a-4274-8b1c-05b23de7b372" providerId="AD" clId="Web-{97101CF9-E9A1-AE69-D71D-D3F11B6B51A8}" dt="2022-06-02T14:37:22.111" v="880" actId="1076"/>
      <pc:docMkLst>
        <pc:docMk/>
      </pc:docMkLst>
      <pc:sldChg chg="modSp">
        <pc:chgData name="DANIELE FAZZARI" userId="S::d.fazzari@studenti.unina.it::48d00745-275a-4274-8b1c-05b23de7b372" providerId="AD" clId="Web-{97101CF9-E9A1-AE69-D71D-D3F11B6B51A8}" dt="2022-06-02T13:23:56.944" v="245" actId="20577"/>
        <pc:sldMkLst>
          <pc:docMk/>
          <pc:sldMk cId="0" sldId="256"/>
        </pc:sldMkLst>
        <pc:spChg chg="mod">
          <ac:chgData name="DANIELE FAZZARI" userId="S::d.fazzari@studenti.unina.it::48d00745-275a-4274-8b1c-05b23de7b372" providerId="AD" clId="Web-{97101CF9-E9A1-AE69-D71D-D3F11B6B51A8}" dt="2022-06-02T13:18:08.512" v="159" actId="20577"/>
          <ac:spMkLst>
            <pc:docMk/>
            <pc:sldMk cId="0" sldId="256"/>
            <ac:spMk id="173" creationId="{00000000-0000-0000-0000-000000000000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23:56.944" v="245" actId="20577"/>
          <ac:spMkLst>
            <pc:docMk/>
            <pc:sldMk cId="0" sldId="256"/>
            <ac:spMk id="174" creationId="{00000000-0000-0000-0000-000000000000}"/>
          </ac:spMkLst>
        </pc:spChg>
        <pc:picChg chg="mod">
          <ac:chgData name="DANIELE FAZZARI" userId="S::d.fazzari@studenti.unina.it::48d00745-275a-4274-8b1c-05b23de7b372" providerId="AD" clId="Web-{97101CF9-E9A1-AE69-D71D-D3F11B6B51A8}" dt="2022-06-02T12:59:24.872" v="33" actId="1076"/>
          <ac:picMkLst>
            <pc:docMk/>
            <pc:sldMk cId="0" sldId="256"/>
            <ac:picMk id="4" creationId="{16DFBE09-3992-28EF-02CF-48ACDEBB05E3}"/>
          </ac:picMkLst>
        </pc:picChg>
      </pc:sldChg>
      <pc:sldChg chg="modSp">
        <pc:chgData name="DANIELE FAZZARI" userId="S::d.fazzari@studenti.unina.it::48d00745-275a-4274-8b1c-05b23de7b372" providerId="AD" clId="Web-{97101CF9-E9A1-AE69-D71D-D3F11B6B51A8}" dt="2022-06-02T14:26:44.656" v="875" actId="20577"/>
        <pc:sldMkLst>
          <pc:docMk/>
          <pc:sldMk cId="0" sldId="257"/>
        </pc:sldMkLst>
        <pc:spChg chg="mod">
          <ac:chgData name="DANIELE FAZZARI" userId="S::d.fazzari@studenti.unina.it::48d00745-275a-4274-8b1c-05b23de7b372" providerId="AD" clId="Web-{97101CF9-E9A1-AE69-D71D-D3F11B6B51A8}" dt="2022-06-02T13:17:50.777" v="157" actId="20577"/>
          <ac:spMkLst>
            <pc:docMk/>
            <pc:sldMk cId="0" sldId="257"/>
            <ac:spMk id="180" creationId="{00000000-0000-0000-0000-000000000000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4:26:44.656" v="875" actId="20577"/>
          <ac:spMkLst>
            <pc:docMk/>
            <pc:sldMk cId="0" sldId="257"/>
            <ac:spMk id="181" creationId="{00000000-0000-0000-0000-000000000000}"/>
          </ac:spMkLst>
        </pc:spChg>
      </pc:sldChg>
      <pc:sldChg chg="addSp delSp modSp">
        <pc:chgData name="DANIELE FAZZARI" userId="S::d.fazzari@studenti.unina.it::48d00745-275a-4274-8b1c-05b23de7b372" providerId="AD" clId="Web-{97101CF9-E9A1-AE69-D71D-D3F11B6B51A8}" dt="2022-06-02T14:26:14.421" v="874" actId="20577"/>
        <pc:sldMkLst>
          <pc:docMk/>
          <pc:sldMk cId="0" sldId="258"/>
        </pc:sldMkLst>
        <pc:spChg chg="add mod">
          <ac:chgData name="DANIELE FAZZARI" userId="S::d.fazzari@studenti.unina.it::48d00745-275a-4274-8b1c-05b23de7b372" providerId="AD" clId="Web-{97101CF9-E9A1-AE69-D71D-D3F11B6B51A8}" dt="2022-06-02T14:26:14.421" v="874" actId="20577"/>
          <ac:spMkLst>
            <pc:docMk/>
            <pc:sldMk cId="0" sldId="258"/>
            <ac:spMk id="2" creationId="{372BE4E5-9473-9D00-045C-C927E9D21CE0}"/>
          </ac:spMkLst>
        </pc:spChg>
        <pc:spChg chg="del mod">
          <ac:chgData name="DANIELE FAZZARI" userId="S::d.fazzari@studenti.unina.it::48d00745-275a-4274-8b1c-05b23de7b372" providerId="AD" clId="Web-{97101CF9-E9A1-AE69-D71D-D3F11B6B51A8}" dt="2022-06-02T14:25:18.857" v="853"/>
          <ac:spMkLst>
            <pc:docMk/>
            <pc:sldMk cId="0" sldId="258"/>
            <ac:spMk id="7" creationId="{9F1DDB2E-8B83-4634-9BAC-341621DD694C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4:23:12.416" v="837" actId="14100"/>
          <ac:spMkLst>
            <pc:docMk/>
            <pc:sldMk cId="0" sldId="258"/>
            <ac:spMk id="187" creationId="{00000000-0000-0000-0000-000000000000}"/>
          </ac:spMkLst>
        </pc:spChg>
        <pc:picChg chg="mod">
          <ac:chgData name="DANIELE FAZZARI" userId="S::d.fazzari@studenti.unina.it::48d00745-275a-4274-8b1c-05b23de7b372" providerId="AD" clId="Web-{97101CF9-E9A1-AE69-D71D-D3F11B6B51A8}" dt="2022-06-02T13:09:59.655" v="109" actId="1076"/>
          <ac:picMkLst>
            <pc:docMk/>
            <pc:sldMk cId="0" sldId="258"/>
            <ac:picMk id="3" creationId="{EF204D62-B528-4920-84BE-4B456CD8842C}"/>
          </ac:picMkLst>
        </pc:picChg>
        <pc:picChg chg="mod">
          <ac:chgData name="DANIELE FAZZARI" userId="S::d.fazzari@studenti.unina.it::48d00745-275a-4274-8b1c-05b23de7b372" providerId="AD" clId="Web-{97101CF9-E9A1-AE69-D71D-D3F11B6B51A8}" dt="2022-06-02T13:10:02.577" v="110" actId="1076"/>
          <ac:picMkLst>
            <pc:docMk/>
            <pc:sldMk cId="0" sldId="258"/>
            <ac:picMk id="5" creationId="{3CC5F5EE-E8C0-443C-85CD-023762807439}"/>
          </ac:picMkLst>
        </pc:picChg>
      </pc:sldChg>
      <pc:sldChg chg="modSp">
        <pc:chgData name="DANIELE FAZZARI" userId="S::d.fazzari@studenti.unina.it::48d00745-275a-4274-8b1c-05b23de7b372" providerId="AD" clId="Web-{97101CF9-E9A1-AE69-D71D-D3F11B6B51A8}" dt="2022-06-02T13:14:39.132" v="124" actId="1076"/>
        <pc:sldMkLst>
          <pc:docMk/>
          <pc:sldMk cId="0" sldId="259"/>
        </pc:sldMkLst>
        <pc:spChg chg="mod">
          <ac:chgData name="DANIELE FAZZARI" userId="S::d.fazzari@studenti.unina.it::48d00745-275a-4274-8b1c-05b23de7b372" providerId="AD" clId="Web-{97101CF9-E9A1-AE69-D71D-D3F11B6B51A8}" dt="2022-06-02T13:14:39.132" v="124" actId="1076"/>
          <ac:spMkLst>
            <pc:docMk/>
            <pc:sldMk cId="0" sldId="259"/>
            <ac:spMk id="5" creationId="{F4806CD1-B26B-46B8-91CF-3884F8A09797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10:53.032" v="114" actId="1076"/>
          <ac:spMkLst>
            <pc:docMk/>
            <pc:sldMk cId="0" sldId="259"/>
            <ac:spMk id="8" creationId="{8A661314-8110-48D8-B861-0EB6A437A85F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10:53.047" v="115" actId="1076"/>
          <ac:spMkLst>
            <pc:docMk/>
            <pc:sldMk cId="0" sldId="259"/>
            <ac:spMk id="9" creationId="{57865EFB-BC96-484E-A5B1-7A049423181F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10:53.063" v="116" actId="1076"/>
          <ac:spMkLst>
            <pc:docMk/>
            <pc:sldMk cId="0" sldId="259"/>
            <ac:spMk id="10" creationId="{AD02B51E-D2BF-4FB8-855F-9C37D5A90990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10:53.079" v="117" actId="1076"/>
          <ac:spMkLst>
            <pc:docMk/>
            <pc:sldMk cId="0" sldId="259"/>
            <ac:spMk id="12" creationId="{113E6214-D445-4C74-9097-A98AE21C00D4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10:53.094" v="118" actId="1076"/>
          <ac:spMkLst>
            <pc:docMk/>
            <pc:sldMk cId="0" sldId="259"/>
            <ac:spMk id="14" creationId="{F3FE93DB-69E4-4930-B8AC-F18C0DE687BA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11:00.813" v="122" actId="1076"/>
          <ac:spMkLst>
            <pc:docMk/>
            <pc:sldMk cId="0" sldId="259"/>
            <ac:spMk id="193" creationId="{00000000-0000-0000-0000-000000000000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11:00.829" v="123" actId="1076"/>
          <ac:spMkLst>
            <pc:docMk/>
            <pc:sldMk cId="0" sldId="259"/>
            <ac:spMk id="194" creationId="{00000000-0000-0000-0000-000000000000}"/>
          </ac:spMkLst>
        </pc:spChg>
        <pc:picChg chg="mod">
          <ac:chgData name="DANIELE FAZZARI" userId="S::d.fazzari@studenti.unina.it::48d00745-275a-4274-8b1c-05b23de7b372" providerId="AD" clId="Web-{97101CF9-E9A1-AE69-D71D-D3F11B6B51A8}" dt="2022-06-02T13:10:53.110" v="119" actId="1076"/>
          <ac:picMkLst>
            <pc:docMk/>
            <pc:sldMk cId="0" sldId="259"/>
            <ac:picMk id="7" creationId="{81361068-8C2D-4611-98E4-42CDF0969571}"/>
          </ac:picMkLst>
        </pc:picChg>
        <pc:picChg chg="mod">
          <ac:chgData name="DANIELE FAZZARI" userId="S::d.fazzari@studenti.unina.it::48d00745-275a-4274-8b1c-05b23de7b372" providerId="AD" clId="Web-{97101CF9-E9A1-AE69-D71D-D3F11B6B51A8}" dt="2022-06-02T13:10:53.125" v="120" actId="1076"/>
          <ac:picMkLst>
            <pc:docMk/>
            <pc:sldMk cId="0" sldId="259"/>
            <ac:picMk id="15" creationId="{12040B0B-A775-4FB0-96F5-9E664B0E0BEF}"/>
          </ac:picMkLst>
        </pc:picChg>
        <pc:cxnChg chg="mod">
          <ac:chgData name="DANIELE FAZZARI" userId="S::d.fazzari@studenti.unina.it::48d00745-275a-4274-8b1c-05b23de7b372" providerId="AD" clId="Web-{97101CF9-E9A1-AE69-D71D-D3F11B6B51A8}" dt="2022-06-02T13:10:53.125" v="121" actId="1076"/>
          <ac:cxnSpMkLst>
            <pc:docMk/>
            <pc:sldMk cId="0" sldId="259"/>
            <ac:cxnSpMk id="3" creationId="{C3987824-9743-4162-8026-9247A4B35C60}"/>
          </ac:cxnSpMkLst>
        </pc:cxnChg>
      </pc:sldChg>
      <pc:sldChg chg="addSp modSp">
        <pc:chgData name="DANIELE FAZZARI" userId="S::d.fazzari@studenti.unina.it::48d00745-275a-4274-8b1c-05b23de7b372" providerId="AD" clId="Web-{97101CF9-E9A1-AE69-D71D-D3F11B6B51A8}" dt="2022-06-02T13:42:50.725" v="482" actId="1076"/>
        <pc:sldMkLst>
          <pc:docMk/>
          <pc:sldMk cId="0" sldId="260"/>
        </pc:sldMkLst>
        <pc:spChg chg="add mod">
          <ac:chgData name="DANIELE FAZZARI" userId="S::d.fazzari@studenti.unina.it::48d00745-275a-4274-8b1c-05b23de7b372" providerId="AD" clId="Web-{97101CF9-E9A1-AE69-D71D-D3F11B6B51A8}" dt="2022-06-02T13:41:54.708" v="477" actId="14100"/>
          <ac:spMkLst>
            <pc:docMk/>
            <pc:sldMk cId="0" sldId="260"/>
            <ac:spMk id="2" creationId="{CCB6838A-0800-73AD-0661-9C6083AC3F45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27:02.933" v="277" actId="20577"/>
          <ac:spMkLst>
            <pc:docMk/>
            <pc:sldMk cId="0" sldId="260"/>
            <ac:spMk id="12" creationId="{12DC74FA-A3FF-4C55-8739-5563AF71E001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27:12.902" v="279" actId="20577"/>
          <ac:spMkLst>
            <pc:docMk/>
            <pc:sldMk cId="0" sldId="260"/>
            <ac:spMk id="13" creationId="{C35F56E2-5FB4-40F2-9465-60A92CF3F1D2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42:37.724" v="479" actId="1076"/>
          <ac:spMkLst>
            <pc:docMk/>
            <pc:sldMk cId="0" sldId="260"/>
            <ac:spMk id="14" creationId="{034059E7-527A-4C98-B5D6-0B32304BEE6B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42:50.725" v="482" actId="1076"/>
          <ac:spMkLst>
            <pc:docMk/>
            <pc:sldMk cId="0" sldId="260"/>
            <ac:spMk id="18" creationId="{46430ED8-2FDD-4B7A-A274-C6C8690B0BE2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28:48.405" v="316" actId="1076"/>
          <ac:spMkLst>
            <pc:docMk/>
            <pc:sldMk cId="0" sldId="260"/>
            <ac:spMk id="23" creationId="{FE569834-C087-4C25-9D52-DF31BA428F47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42:43.834" v="480" actId="1076"/>
          <ac:spMkLst>
            <pc:docMk/>
            <pc:sldMk cId="0" sldId="260"/>
            <ac:spMk id="33" creationId="{B36D9ACE-30C1-4641-9829-EEC92963DA40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28:39.248" v="309" actId="1076"/>
          <ac:spMkLst>
            <pc:docMk/>
            <pc:sldMk cId="0" sldId="260"/>
            <ac:spMk id="200" creationId="{00000000-0000-0000-0000-000000000000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28:36.404" v="308" actId="1076"/>
          <ac:spMkLst>
            <pc:docMk/>
            <pc:sldMk cId="0" sldId="260"/>
            <ac:spMk id="201" creationId="{00000000-0000-0000-0000-000000000000}"/>
          </ac:spMkLst>
        </pc:spChg>
        <pc:picChg chg="mod">
          <ac:chgData name="DANIELE FAZZARI" userId="S::d.fazzari@studenti.unina.it::48d00745-275a-4274-8b1c-05b23de7b372" providerId="AD" clId="Web-{97101CF9-E9A1-AE69-D71D-D3F11B6B51A8}" dt="2022-06-02T13:39:32.266" v="450"/>
          <ac:picMkLst>
            <pc:docMk/>
            <pc:sldMk cId="0" sldId="260"/>
            <ac:picMk id="10" creationId="{1088A08F-2D60-4C3D-8F65-59F31A6407A5}"/>
          </ac:picMkLst>
        </pc:picChg>
        <pc:picChg chg="mod">
          <ac:chgData name="DANIELE FAZZARI" userId="S::d.fazzari@studenti.unina.it::48d00745-275a-4274-8b1c-05b23de7b372" providerId="AD" clId="Web-{97101CF9-E9A1-AE69-D71D-D3F11B6B51A8}" dt="2022-06-02T13:39:35.251" v="451"/>
          <ac:picMkLst>
            <pc:docMk/>
            <pc:sldMk cId="0" sldId="260"/>
            <ac:picMk id="17" creationId="{7F36B0F6-149B-416B-85DB-4AE5D637CFDC}"/>
          </ac:picMkLst>
        </pc:picChg>
        <pc:picChg chg="mod">
          <ac:chgData name="DANIELE FAZZARI" userId="S::d.fazzari@studenti.unina.it::48d00745-275a-4274-8b1c-05b23de7b372" providerId="AD" clId="Web-{97101CF9-E9A1-AE69-D71D-D3F11B6B51A8}" dt="2022-06-02T13:41:47.582" v="475" actId="14100"/>
          <ac:picMkLst>
            <pc:docMk/>
            <pc:sldMk cId="0" sldId="260"/>
            <ac:picMk id="20" creationId="{661AA5B3-2972-44C6-9EEC-66205FC7DE2E}"/>
          </ac:picMkLst>
        </pc:picChg>
        <pc:picChg chg="mod">
          <ac:chgData name="DANIELE FAZZARI" userId="S::d.fazzari@studenti.unina.it::48d00745-275a-4274-8b1c-05b23de7b372" providerId="AD" clId="Web-{97101CF9-E9A1-AE69-D71D-D3F11B6B51A8}" dt="2022-06-02T13:40:47.112" v="462"/>
          <ac:picMkLst>
            <pc:docMk/>
            <pc:sldMk cId="0" sldId="260"/>
            <ac:picMk id="26" creationId="{7BF8933D-CA6C-415D-9067-65CA3A120BA5}"/>
          </ac:picMkLst>
        </pc:picChg>
        <pc:picChg chg="mod">
          <ac:chgData name="DANIELE FAZZARI" userId="S::d.fazzari@studenti.unina.it::48d00745-275a-4274-8b1c-05b23de7b372" providerId="AD" clId="Web-{97101CF9-E9A1-AE69-D71D-D3F11B6B51A8}" dt="2022-06-02T13:41:01.941" v="466" actId="14100"/>
          <ac:picMkLst>
            <pc:docMk/>
            <pc:sldMk cId="0" sldId="260"/>
            <ac:picMk id="29" creationId="{93CEB9CE-F9F2-4955-94BF-BE5DF06FA4CD}"/>
          </ac:picMkLst>
        </pc:picChg>
        <pc:cxnChg chg="mod">
          <ac:chgData name="DANIELE FAZZARI" userId="S::d.fazzari@studenti.unina.it::48d00745-275a-4274-8b1c-05b23de7b372" providerId="AD" clId="Web-{97101CF9-E9A1-AE69-D71D-D3F11B6B51A8}" dt="2022-06-02T13:29:40.828" v="324" actId="14100"/>
          <ac:cxnSpMkLst>
            <pc:docMk/>
            <pc:sldMk cId="0" sldId="260"/>
            <ac:cxnSpMk id="7" creationId="{555EC9A7-9529-43DE-89FB-A3FD42B72B46}"/>
          </ac:cxnSpMkLst>
        </pc:cxnChg>
        <pc:cxnChg chg="mod">
          <ac:chgData name="DANIELE FAZZARI" userId="S::d.fazzari@studenti.unina.it::48d00745-275a-4274-8b1c-05b23de7b372" providerId="AD" clId="Web-{97101CF9-E9A1-AE69-D71D-D3F11B6B51A8}" dt="2022-06-02T13:29:31.812" v="323" actId="14100"/>
          <ac:cxnSpMkLst>
            <pc:docMk/>
            <pc:sldMk cId="0" sldId="260"/>
            <ac:cxnSpMk id="11" creationId="{61AB9EF3-CCB6-4DFB-B9A5-6F342C09DD13}"/>
          </ac:cxnSpMkLst>
        </pc:cxnChg>
      </pc:sldChg>
      <pc:sldChg chg="modSp del">
        <pc:chgData name="DANIELE FAZZARI" userId="S::d.fazzari@studenti.unina.it::48d00745-275a-4274-8b1c-05b23de7b372" providerId="AD" clId="Web-{97101CF9-E9A1-AE69-D71D-D3F11B6B51A8}" dt="2022-06-02T13:39:28.110" v="449"/>
        <pc:sldMkLst>
          <pc:docMk/>
          <pc:sldMk cId="0" sldId="261"/>
        </pc:sldMkLst>
        <pc:spChg chg="mod">
          <ac:chgData name="DANIELE FAZZARI" userId="S::d.fazzari@studenti.unina.it::48d00745-275a-4274-8b1c-05b23de7b372" providerId="AD" clId="Web-{97101CF9-E9A1-AE69-D71D-D3F11B6B51A8}" dt="2022-06-02T13:32:49.740" v="357" actId="1076"/>
          <ac:spMkLst>
            <pc:docMk/>
            <pc:sldMk cId="0" sldId="261"/>
            <ac:spMk id="9" creationId="{691B27AC-3CDA-497C-A11B-C8F2D09BC4DB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31:51.441" v="353" actId="20577"/>
          <ac:spMkLst>
            <pc:docMk/>
            <pc:sldMk cId="0" sldId="261"/>
            <ac:spMk id="15" creationId="{DB1CF1E6-1E07-4A56-9F3C-98075F6CB2FD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32:33.052" v="355" actId="1076"/>
          <ac:spMkLst>
            <pc:docMk/>
            <pc:sldMk cId="0" sldId="261"/>
            <ac:spMk id="206" creationId="{00000000-0000-0000-0000-000000000000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32:24.848" v="354" actId="20577"/>
          <ac:spMkLst>
            <pc:docMk/>
            <pc:sldMk cId="0" sldId="261"/>
            <ac:spMk id="207" creationId="{00000000-0000-0000-0000-000000000000}"/>
          </ac:spMkLst>
        </pc:spChg>
        <pc:picChg chg="mod">
          <ac:chgData name="DANIELE FAZZARI" userId="S::d.fazzari@studenti.unina.it::48d00745-275a-4274-8b1c-05b23de7b372" providerId="AD" clId="Web-{97101CF9-E9A1-AE69-D71D-D3F11B6B51A8}" dt="2022-06-02T13:30:32.689" v="332"/>
          <ac:picMkLst>
            <pc:docMk/>
            <pc:sldMk cId="0" sldId="261"/>
            <ac:picMk id="6" creationId="{E43CAA72-EEF6-4AAF-852D-2DC7653FE4F8}"/>
          </ac:picMkLst>
        </pc:picChg>
      </pc:sldChg>
      <pc:sldChg chg="addSp delSp modSp del">
        <pc:chgData name="DANIELE FAZZARI" userId="S::d.fazzari@studenti.unina.it::48d00745-275a-4274-8b1c-05b23de7b372" providerId="AD" clId="Web-{97101CF9-E9A1-AE69-D71D-D3F11B6B51A8}" dt="2022-06-02T13:22:02.300" v="201"/>
        <pc:sldMkLst>
          <pc:docMk/>
          <pc:sldMk cId="0" sldId="263"/>
        </pc:sldMkLst>
        <pc:spChg chg="add del mod">
          <ac:chgData name="DANIELE FAZZARI" userId="S::d.fazzari@studenti.unina.it::48d00745-275a-4274-8b1c-05b23de7b372" providerId="AD" clId="Web-{97101CF9-E9A1-AE69-D71D-D3F11B6B51A8}" dt="2022-06-02T13:20:10.391" v="164"/>
          <ac:spMkLst>
            <pc:docMk/>
            <pc:sldMk cId="0" sldId="263"/>
            <ac:spMk id="9" creationId="{8860B03E-AD6B-46DC-BFE7-91E95103498A}"/>
          </ac:spMkLst>
        </pc:spChg>
      </pc:sldChg>
      <pc:sldChg chg="modSp">
        <pc:chgData name="DANIELE FAZZARI" userId="S::d.fazzari@studenti.unina.it::48d00745-275a-4274-8b1c-05b23de7b372" providerId="AD" clId="Web-{97101CF9-E9A1-AE69-D71D-D3F11B6B51A8}" dt="2022-06-02T14:37:22.111" v="880" actId="1076"/>
        <pc:sldMkLst>
          <pc:docMk/>
          <pc:sldMk cId="0" sldId="264"/>
        </pc:sldMkLst>
        <pc:spChg chg="mod">
          <ac:chgData name="DANIELE FAZZARI" userId="S::d.fazzari@studenti.unina.it::48d00745-275a-4274-8b1c-05b23de7b372" providerId="AD" clId="Web-{97101CF9-E9A1-AE69-D71D-D3F11B6B51A8}" dt="2022-06-02T14:37:11.610" v="878" actId="1076"/>
          <ac:spMkLst>
            <pc:docMk/>
            <pc:sldMk cId="0" sldId="264"/>
            <ac:spMk id="14" creationId="{06EF7BC6-2025-AE51-5BBA-DD3F3460A258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4:37:22.111" v="880" actId="1076"/>
          <ac:spMkLst>
            <pc:docMk/>
            <pc:sldMk cId="0" sldId="264"/>
            <ac:spMk id="230" creationId="{00000000-0000-0000-0000-000000000000}"/>
          </ac:spMkLst>
        </pc:spChg>
      </pc:sldChg>
      <pc:sldChg chg="addSp modSp">
        <pc:chgData name="DANIELE FAZZARI" userId="S::d.fazzari@studenti.unina.it::48d00745-275a-4274-8b1c-05b23de7b372" providerId="AD" clId="Web-{97101CF9-E9A1-AE69-D71D-D3F11B6B51A8}" dt="2022-06-02T14:21:44.382" v="829" actId="20577"/>
        <pc:sldMkLst>
          <pc:docMk/>
          <pc:sldMk cId="0" sldId="265"/>
        </pc:sldMkLst>
        <pc:spChg chg="mod">
          <ac:chgData name="DANIELE FAZZARI" userId="S::d.fazzari@studenti.unina.it::48d00745-275a-4274-8b1c-05b23de7b372" providerId="AD" clId="Web-{97101CF9-E9A1-AE69-D71D-D3F11B6B51A8}" dt="2022-06-02T14:21:44.382" v="829" actId="20577"/>
          <ac:spMkLst>
            <pc:docMk/>
            <pc:sldMk cId="0" sldId="265"/>
            <ac:spMk id="3" creationId="{DA70A1A5-CD55-F7BB-9096-1E3B88799DD9}"/>
          </ac:spMkLst>
        </pc:spChg>
        <pc:spChg chg="add mod">
          <ac:chgData name="DANIELE FAZZARI" userId="S::d.fazzari@studenti.unina.it::48d00745-275a-4274-8b1c-05b23de7b372" providerId="AD" clId="Web-{97101CF9-E9A1-AE69-D71D-D3F11B6B51A8}" dt="2022-06-02T14:21:25.772" v="823" actId="14100"/>
          <ac:spMkLst>
            <pc:docMk/>
            <pc:sldMk cId="0" sldId="265"/>
            <ac:spMk id="4" creationId="{FDF1D77B-75DD-426D-5F1A-86E04D1E948A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16:47.635" v="139" actId="1076"/>
          <ac:spMkLst>
            <pc:docMk/>
            <pc:sldMk cId="0" sldId="265"/>
            <ac:spMk id="244" creationId="{00000000-0000-0000-0000-000000000000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43:27.866" v="490" actId="1076"/>
          <ac:spMkLst>
            <pc:docMk/>
            <pc:sldMk cId="0" sldId="265"/>
            <ac:spMk id="245" creationId="{00000000-0000-0000-0000-000000000000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44:24.165" v="503" actId="20577"/>
          <ac:spMkLst>
            <pc:docMk/>
            <pc:sldMk cId="0" sldId="265"/>
            <ac:spMk id="246" creationId="{00000000-0000-0000-0000-000000000000}"/>
          </ac:spMkLst>
        </pc:spChg>
        <pc:picChg chg="mod">
          <ac:chgData name="DANIELE FAZZARI" userId="S::d.fazzari@studenti.unina.it::48d00745-275a-4274-8b1c-05b23de7b372" providerId="AD" clId="Web-{97101CF9-E9A1-AE69-D71D-D3F11B6B51A8}" dt="2022-06-02T13:43:25.132" v="489" actId="1076"/>
          <ac:picMkLst>
            <pc:docMk/>
            <pc:sldMk cId="0" sldId="265"/>
            <ac:picMk id="2" creationId="{2ABA1017-28DD-876F-B15D-0960C7197694}"/>
          </ac:picMkLst>
        </pc:picChg>
        <pc:cxnChg chg="mod">
          <ac:chgData name="DANIELE FAZZARI" userId="S::d.fazzari@studenti.unina.it::48d00745-275a-4274-8b1c-05b23de7b372" providerId="AD" clId="Web-{97101CF9-E9A1-AE69-D71D-D3F11B6B51A8}" dt="2022-06-02T13:43:25.116" v="488" actId="1076"/>
          <ac:cxnSpMkLst>
            <pc:docMk/>
            <pc:sldMk cId="0" sldId="265"/>
            <ac:cxnSpMk id="250" creationId="{00000000-0000-0000-0000-000000000000}"/>
          </ac:cxnSpMkLst>
        </pc:cxnChg>
      </pc:sldChg>
      <pc:sldChg chg="modSp">
        <pc:chgData name="DANIELE FAZZARI" userId="S::d.fazzari@studenti.unina.it::48d00745-275a-4274-8b1c-05b23de7b372" providerId="AD" clId="Web-{97101CF9-E9A1-AE69-D71D-D3F11B6B51A8}" dt="2022-06-02T14:17:25.188" v="773" actId="20577"/>
        <pc:sldMkLst>
          <pc:docMk/>
          <pc:sldMk cId="0" sldId="266"/>
        </pc:sldMkLst>
        <pc:spChg chg="mod">
          <ac:chgData name="DANIELE FAZZARI" userId="S::d.fazzari@studenti.unina.it::48d00745-275a-4274-8b1c-05b23de7b372" providerId="AD" clId="Web-{97101CF9-E9A1-AE69-D71D-D3F11B6B51A8}" dt="2022-06-02T14:17:25.188" v="773" actId="20577"/>
          <ac:spMkLst>
            <pc:docMk/>
            <pc:sldMk cId="0" sldId="266"/>
            <ac:spMk id="5" creationId="{934EECFD-D819-ACC2-4EA6-344450EE2B13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4:05:01.339" v="633" actId="1076"/>
          <ac:spMkLst>
            <pc:docMk/>
            <pc:sldMk cId="0" sldId="266"/>
            <ac:spMk id="255" creationId="{00000000-0000-0000-0000-000000000000}"/>
          </ac:spMkLst>
        </pc:spChg>
      </pc:sldChg>
      <pc:sldChg chg="modSp">
        <pc:chgData name="DANIELE FAZZARI" userId="S::d.fazzari@studenti.unina.it::48d00745-275a-4274-8b1c-05b23de7b372" providerId="AD" clId="Web-{97101CF9-E9A1-AE69-D71D-D3F11B6B51A8}" dt="2022-06-02T14:34:44.825" v="876" actId="1076"/>
        <pc:sldMkLst>
          <pc:docMk/>
          <pc:sldMk cId="0" sldId="271"/>
        </pc:sldMkLst>
        <pc:spChg chg="mod">
          <ac:chgData name="DANIELE FAZZARI" userId="S::d.fazzari@studenti.unina.it::48d00745-275a-4274-8b1c-05b23de7b372" providerId="AD" clId="Web-{97101CF9-E9A1-AE69-D71D-D3F11B6B51A8}" dt="2022-06-02T14:34:44.825" v="876" actId="1076"/>
          <ac:spMkLst>
            <pc:docMk/>
            <pc:sldMk cId="0" sldId="271"/>
            <ac:spMk id="29" creationId="{E4F9072B-A14A-70FC-925F-44A2C7D85761}"/>
          </ac:spMkLst>
        </pc:spChg>
      </pc:sldChg>
      <pc:sldChg chg="modSp">
        <pc:chgData name="DANIELE FAZZARI" userId="S::d.fazzari@studenti.unina.it::48d00745-275a-4274-8b1c-05b23de7b372" providerId="AD" clId="Web-{97101CF9-E9A1-AE69-D71D-D3F11B6B51A8}" dt="2022-06-02T12:58:07.526" v="25" actId="1076"/>
        <pc:sldMkLst>
          <pc:docMk/>
          <pc:sldMk cId="4237097525" sldId="308"/>
        </pc:sldMkLst>
        <pc:picChg chg="mod">
          <ac:chgData name="DANIELE FAZZARI" userId="S::d.fazzari@studenti.unina.it::48d00745-275a-4274-8b1c-05b23de7b372" providerId="AD" clId="Web-{97101CF9-E9A1-AE69-D71D-D3F11B6B51A8}" dt="2022-06-02T12:58:07.526" v="25" actId="1076"/>
          <ac:picMkLst>
            <pc:docMk/>
            <pc:sldMk cId="4237097525" sldId="308"/>
            <ac:picMk id="5" creationId="{A162A75A-0F0E-AB1C-9A60-C2D56F0C3788}"/>
          </ac:picMkLst>
        </pc:picChg>
      </pc:sldChg>
      <pc:sldChg chg="new del">
        <pc:chgData name="DANIELE FAZZARI" userId="S::d.fazzari@studenti.unina.it::48d00745-275a-4274-8b1c-05b23de7b372" providerId="AD" clId="Web-{97101CF9-E9A1-AE69-D71D-D3F11B6B51A8}" dt="2022-06-02T13:15:56.227" v="127"/>
        <pc:sldMkLst>
          <pc:docMk/>
          <pc:sldMk cId="358548897" sldId="309"/>
        </pc:sldMkLst>
      </pc:sldChg>
      <pc:sldChg chg="addSp modSp new">
        <pc:chgData name="DANIELE FAZZARI" userId="S::d.fazzari@studenti.unina.it::48d00745-275a-4274-8b1c-05b23de7b372" providerId="AD" clId="Web-{97101CF9-E9A1-AE69-D71D-D3F11B6B51A8}" dt="2022-06-02T13:17:24.245" v="154" actId="1076"/>
        <pc:sldMkLst>
          <pc:docMk/>
          <pc:sldMk cId="1496721740" sldId="309"/>
        </pc:sldMkLst>
        <pc:spChg chg="add mod">
          <ac:chgData name="DANIELE FAZZARI" userId="S::d.fazzari@studenti.unina.it::48d00745-275a-4274-8b1c-05b23de7b372" providerId="AD" clId="Web-{97101CF9-E9A1-AE69-D71D-D3F11B6B51A8}" dt="2022-06-02T13:17:24.245" v="154" actId="1076"/>
          <ac:spMkLst>
            <pc:docMk/>
            <pc:sldMk cId="1496721740" sldId="309"/>
            <ac:spMk id="2" creationId="{EF647304-09BB-848E-3F7B-0211434A63B6}"/>
          </ac:spMkLst>
        </pc:spChg>
      </pc:sldChg>
      <pc:sldChg chg="delSp modSp">
        <pc:chgData name="DANIELE FAZZARI" userId="S::d.fazzari@studenti.unina.it::48d00745-275a-4274-8b1c-05b23de7b372" providerId="AD" clId="Web-{97101CF9-E9A1-AE69-D71D-D3F11B6B51A8}" dt="2022-06-02T14:21:17.209" v="822" actId="1076"/>
        <pc:sldMkLst>
          <pc:docMk/>
          <pc:sldMk cId="3753581743" sldId="310"/>
        </pc:sldMkLst>
        <pc:spChg chg="mod">
          <ac:chgData name="DANIELE FAZZARI" userId="S::d.fazzari@studenti.unina.it::48d00745-275a-4274-8b1c-05b23de7b372" providerId="AD" clId="Web-{97101CF9-E9A1-AE69-D71D-D3F11B6B51A8}" dt="2022-06-02T14:21:17.209" v="822" actId="1076"/>
          <ac:spMkLst>
            <pc:docMk/>
            <pc:sldMk cId="3753581743" sldId="310"/>
            <ac:spMk id="2" creationId="{8445DB8D-7868-2BD6-D184-BF5298E077AF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4:16:22.155" v="765" actId="1076"/>
          <ac:spMkLst>
            <pc:docMk/>
            <pc:sldMk cId="3753581743" sldId="310"/>
            <ac:spMk id="8" creationId="{226C0474-D052-213F-1515-3F3F3F307C99}"/>
          </ac:spMkLst>
        </pc:spChg>
        <pc:spChg chg="del mod">
          <ac:chgData name="DANIELE FAZZARI" userId="S::d.fazzari@studenti.unina.it::48d00745-275a-4274-8b1c-05b23de7b372" providerId="AD" clId="Web-{97101CF9-E9A1-AE69-D71D-D3F11B6B51A8}" dt="2022-06-02T14:20:15.927" v="807"/>
          <ac:spMkLst>
            <pc:docMk/>
            <pc:sldMk cId="3753581743" sldId="310"/>
            <ac:spMk id="9" creationId="{4E9CCC60-9E3B-D4D0-101C-2FB238991D27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3:45:13.291" v="516" actId="1076"/>
          <ac:spMkLst>
            <pc:docMk/>
            <pc:sldMk cId="3753581743" sldId="310"/>
            <ac:spMk id="10" creationId="{5AB5C05E-B1C7-5313-1237-F7BFDF1E26CF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4:16:23.670" v="766" actId="20577"/>
          <ac:spMkLst>
            <pc:docMk/>
            <pc:sldMk cId="3753581743" sldId="310"/>
            <ac:spMk id="12" creationId="{18E5F0C1-7A50-ABB3-4A1E-C94A767D1A0A}"/>
          </ac:spMkLst>
        </pc:spChg>
      </pc:sldChg>
      <pc:sldChg chg="new del">
        <pc:chgData name="DANIELE FAZZARI" userId="S::d.fazzari@studenti.unina.it::48d00745-275a-4274-8b1c-05b23de7b372" providerId="AD" clId="Web-{97101CF9-E9A1-AE69-D71D-D3F11B6B51A8}" dt="2022-06-02T13:19:45.937" v="161"/>
        <pc:sldMkLst>
          <pc:docMk/>
          <pc:sldMk cId="1957461408" sldId="311"/>
        </pc:sldMkLst>
      </pc:sldChg>
      <pc:sldChg chg="addSp delSp modSp new">
        <pc:chgData name="DANIELE FAZZARI" userId="S::d.fazzari@studenti.unina.it::48d00745-275a-4274-8b1c-05b23de7b372" providerId="AD" clId="Web-{97101CF9-E9A1-AE69-D71D-D3F11B6B51A8}" dt="2022-06-02T13:23:40.896" v="244" actId="1076"/>
        <pc:sldMkLst>
          <pc:docMk/>
          <pc:sldMk cId="2923942321" sldId="311"/>
        </pc:sldMkLst>
        <pc:spChg chg="del">
          <ac:chgData name="DANIELE FAZZARI" userId="S::d.fazzari@studenti.unina.it::48d00745-275a-4274-8b1c-05b23de7b372" providerId="AD" clId="Web-{97101CF9-E9A1-AE69-D71D-D3F11B6B51A8}" dt="2022-06-02T13:20:22.844" v="166"/>
          <ac:spMkLst>
            <pc:docMk/>
            <pc:sldMk cId="2923942321" sldId="311"/>
            <ac:spMk id="2" creationId="{C81133CD-332C-84C0-77ED-820BD182BA84}"/>
          </ac:spMkLst>
        </pc:spChg>
        <pc:spChg chg="add mod">
          <ac:chgData name="DANIELE FAZZARI" userId="S::d.fazzari@studenti.unina.it::48d00745-275a-4274-8b1c-05b23de7b372" providerId="AD" clId="Web-{97101CF9-E9A1-AE69-D71D-D3F11B6B51A8}" dt="2022-06-02T13:23:20.990" v="242" actId="20577"/>
          <ac:spMkLst>
            <pc:docMk/>
            <pc:sldMk cId="2923942321" sldId="311"/>
            <ac:spMk id="3" creationId="{2878BFA4-A532-CB80-20AE-03D206A8E5DF}"/>
          </ac:spMkLst>
        </pc:spChg>
        <pc:spChg chg="add mod">
          <ac:chgData name="DANIELE FAZZARI" userId="S::d.fazzari@studenti.unina.it::48d00745-275a-4274-8b1c-05b23de7b372" providerId="AD" clId="Web-{97101CF9-E9A1-AE69-D71D-D3F11B6B51A8}" dt="2022-06-02T13:21:06.470" v="187" actId="1076"/>
          <ac:spMkLst>
            <pc:docMk/>
            <pc:sldMk cId="2923942321" sldId="311"/>
            <ac:spMk id="5" creationId="{0A155F6C-A846-C6E2-1FB8-B68CDA3948AE}"/>
          </ac:spMkLst>
        </pc:spChg>
        <pc:spChg chg="add mod">
          <ac:chgData name="DANIELE FAZZARI" userId="S::d.fazzari@studenti.unina.it::48d00745-275a-4274-8b1c-05b23de7b372" providerId="AD" clId="Web-{97101CF9-E9A1-AE69-D71D-D3F11B6B51A8}" dt="2022-06-02T13:21:44.862" v="198" actId="1076"/>
          <ac:spMkLst>
            <pc:docMk/>
            <pc:sldMk cId="2923942321" sldId="311"/>
            <ac:spMk id="7" creationId="{49688DE5-B8D9-EEB6-E423-06000289460A}"/>
          </ac:spMkLst>
        </pc:spChg>
        <pc:spChg chg="add mod">
          <ac:chgData name="DANIELE FAZZARI" userId="S::d.fazzari@studenti.unina.it::48d00745-275a-4274-8b1c-05b23de7b372" providerId="AD" clId="Web-{97101CF9-E9A1-AE69-D71D-D3F11B6B51A8}" dt="2022-06-02T13:23:40.896" v="244" actId="1076"/>
          <ac:spMkLst>
            <pc:docMk/>
            <pc:sldMk cId="2923942321" sldId="311"/>
            <ac:spMk id="9" creationId="{4CFF4B97-713E-7CB7-FE13-0E7EA5395118}"/>
          </ac:spMkLst>
        </pc:spChg>
        <pc:spChg chg="add mod">
          <ac:chgData name="DANIELE FAZZARI" userId="S::d.fazzari@studenti.unina.it::48d00745-275a-4274-8b1c-05b23de7b372" providerId="AD" clId="Web-{97101CF9-E9A1-AE69-D71D-D3F11B6B51A8}" dt="2022-06-02T13:21:06.502" v="189" actId="1076"/>
          <ac:spMkLst>
            <pc:docMk/>
            <pc:sldMk cId="2923942321" sldId="311"/>
            <ac:spMk id="15" creationId="{8812EDEB-DC85-DA95-BA46-48E3F03DB3D8}"/>
          </ac:spMkLst>
        </pc:spChg>
        <pc:picChg chg="add mod">
          <ac:chgData name="DANIELE FAZZARI" userId="S::d.fazzari@studenti.unina.it::48d00745-275a-4274-8b1c-05b23de7b372" providerId="AD" clId="Web-{97101CF9-E9A1-AE69-D71D-D3F11B6B51A8}" dt="2022-06-02T13:21:53.722" v="200" actId="1076"/>
          <ac:picMkLst>
            <pc:docMk/>
            <pc:sldMk cId="2923942321" sldId="311"/>
            <ac:picMk id="17" creationId="{9046DAD3-3A40-10CE-E7FE-98BE274D86D0}"/>
          </ac:picMkLst>
        </pc:picChg>
        <pc:cxnChg chg="add mod">
          <ac:chgData name="DANIELE FAZZARI" userId="S::d.fazzari@studenti.unina.it::48d00745-275a-4274-8b1c-05b23de7b372" providerId="AD" clId="Web-{97101CF9-E9A1-AE69-D71D-D3F11B6B51A8}" dt="2022-06-02T13:23:38.146" v="243" actId="1076"/>
          <ac:cxnSpMkLst>
            <pc:docMk/>
            <pc:sldMk cId="2923942321" sldId="311"/>
            <ac:cxnSpMk id="11" creationId="{554BAA50-6317-B526-95BE-8AF01876A2B0}"/>
          </ac:cxnSpMkLst>
        </pc:cxnChg>
        <pc:cxnChg chg="add mod">
          <ac:chgData name="DANIELE FAZZARI" userId="S::d.fazzari@studenti.unina.it::48d00745-275a-4274-8b1c-05b23de7b372" providerId="AD" clId="Web-{97101CF9-E9A1-AE69-D71D-D3F11B6B51A8}" dt="2022-06-02T13:21:06.486" v="188" actId="1076"/>
          <ac:cxnSpMkLst>
            <pc:docMk/>
            <pc:sldMk cId="2923942321" sldId="311"/>
            <ac:cxnSpMk id="13" creationId="{02BB2BC1-4455-7327-308F-9BAA5073CA32}"/>
          </ac:cxnSpMkLst>
        </pc:cxnChg>
      </pc:sldChg>
      <pc:sldChg chg="modSp">
        <pc:chgData name="DANIELE FAZZARI" userId="S::d.fazzari@studenti.unina.it::48d00745-275a-4274-8b1c-05b23de7b372" providerId="AD" clId="Web-{97101CF9-E9A1-AE69-D71D-D3F11B6B51A8}" dt="2022-06-02T14:17:53.798" v="777" actId="20577"/>
        <pc:sldMkLst>
          <pc:docMk/>
          <pc:sldMk cId="283288727" sldId="313"/>
        </pc:sldMkLst>
        <pc:spChg chg="mod">
          <ac:chgData name="DANIELE FAZZARI" userId="S::d.fazzari@studenti.unina.it::48d00745-275a-4274-8b1c-05b23de7b372" providerId="AD" clId="Web-{97101CF9-E9A1-AE69-D71D-D3F11B6B51A8}" dt="2022-06-02T14:17:53.798" v="777" actId="20577"/>
          <ac:spMkLst>
            <pc:docMk/>
            <pc:sldMk cId="283288727" sldId="313"/>
            <ac:spMk id="4" creationId="{D9BE40FF-9752-DAC7-48A4-A22CC079507E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4:15:06.871" v="762" actId="20577"/>
          <ac:spMkLst>
            <pc:docMk/>
            <pc:sldMk cId="283288727" sldId="313"/>
            <ac:spMk id="5" creationId="{FB38A516-10CE-F9EC-0C73-4ED524B4028A}"/>
          </ac:spMkLst>
        </pc:spChg>
      </pc:sldChg>
      <pc:sldChg chg="new del">
        <pc:chgData name="DANIELE FAZZARI" userId="S::d.fazzari@studenti.unina.it::48d00745-275a-4274-8b1c-05b23de7b372" providerId="AD" clId="Web-{97101CF9-E9A1-AE69-D71D-D3F11B6B51A8}" dt="2022-06-02T13:33:40.428" v="359"/>
        <pc:sldMkLst>
          <pc:docMk/>
          <pc:sldMk cId="3809312473" sldId="314"/>
        </pc:sldMkLst>
      </pc:sldChg>
      <pc:sldChg chg="addSp delSp modSp new">
        <pc:chgData name="DANIELE FAZZARI" userId="S::d.fazzari@studenti.unina.it::48d00745-275a-4274-8b1c-05b23de7b372" providerId="AD" clId="Web-{97101CF9-E9A1-AE69-D71D-D3F11B6B51A8}" dt="2022-06-02T14:09:22.549" v="684" actId="1076"/>
        <pc:sldMkLst>
          <pc:docMk/>
          <pc:sldMk cId="4077350518" sldId="314"/>
        </pc:sldMkLst>
        <pc:spChg chg="del">
          <ac:chgData name="DANIELE FAZZARI" userId="S::d.fazzari@studenti.unina.it::48d00745-275a-4274-8b1c-05b23de7b372" providerId="AD" clId="Web-{97101CF9-E9A1-AE69-D71D-D3F11B6B51A8}" dt="2022-06-02T13:34:06.351" v="361"/>
          <ac:spMkLst>
            <pc:docMk/>
            <pc:sldMk cId="4077350518" sldId="314"/>
            <ac:spMk id="2" creationId="{944F78F1-4E81-FA0D-D792-77DC95982FBA}"/>
          </ac:spMkLst>
        </pc:spChg>
        <pc:spChg chg="add mod">
          <ac:chgData name="DANIELE FAZZARI" userId="S::d.fazzari@studenti.unina.it::48d00745-275a-4274-8b1c-05b23de7b372" providerId="AD" clId="Web-{97101CF9-E9A1-AE69-D71D-D3F11B6B51A8}" dt="2022-06-02T13:38:59.078" v="445" actId="1076"/>
          <ac:spMkLst>
            <pc:docMk/>
            <pc:sldMk cId="4077350518" sldId="314"/>
            <ac:spMk id="4" creationId="{8BC7EC2A-6E78-8EBB-19FA-204A508AEE03}"/>
          </ac:spMkLst>
        </pc:spChg>
        <pc:spChg chg="add mod">
          <ac:chgData name="DANIELE FAZZARI" userId="S::d.fazzari@studenti.unina.it::48d00745-275a-4274-8b1c-05b23de7b372" providerId="AD" clId="Web-{97101CF9-E9A1-AE69-D71D-D3F11B6B51A8}" dt="2022-06-02T14:09:14.471" v="680" actId="1076"/>
          <ac:spMkLst>
            <pc:docMk/>
            <pc:sldMk cId="4077350518" sldId="314"/>
            <ac:spMk id="6" creationId="{F0A81CB9-9991-D3B3-7021-A104C328FC24}"/>
          </ac:spMkLst>
        </pc:spChg>
        <pc:spChg chg="add mod">
          <ac:chgData name="DANIELE FAZZARI" userId="S::d.fazzari@studenti.unina.it::48d00745-275a-4274-8b1c-05b23de7b372" providerId="AD" clId="Web-{97101CF9-E9A1-AE69-D71D-D3F11B6B51A8}" dt="2022-06-02T14:09:22.549" v="683" actId="1076"/>
          <ac:spMkLst>
            <pc:docMk/>
            <pc:sldMk cId="4077350518" sldId="314"/>
            <ac:spMk id="8" creationId="{D26750DA-5C78-222A-7472-A9BE854980D4}"/>
          </ac:spMkLst>
        </pc:spChg>
        <pc:spChg chg="add mod">
          <ac:chgData name="DANIELE FAZZARI" userId="S::d.fazzari@studenti.unina.it::48d00745-275a-4274-8b1c-05b23de7b372" providerId="AD" clId="Web-{97101CF9-E9A1-AE69-D71D-D3F11B6B51A8}" dt="2022-06-02T13:38:54.468" v="444" actId="1076"/>
          <ac:spMkLst>
            <pc:docMk/>
            <pc:sldMk cId="4077350518" sldId="314"/>
            <ac:spMk id="11" creationId="{0986E327-A269-6C77-FDB3-41AC87DA9A54}"/>
          </ac:spMkLst>
        </pc:spChg>
        <pc:picChg chg="add mod">
          <ac:chgData name="DANIELE FAZZARI" userId="S::d.fazzari@studenti.unina.it::48d00745-275a-4274-8b1c-05b23de7b372" providerId="AD" clId="Web-{97101CF9-E9A1-AE69-D71D-D3F11B6B51A8}" dt="2022-06-02T14:09:22.549" v="684" actId="1076"/>
          <ac:picMkLst>
            <pc:docMk/>
            <pc:sldMk cId="4077350518" sldId="314"/>
            <ac:picMk id="10" creationId="{E3CEDEC4-F8A8-99FA-D570-CF374F40BBFB}"/>
          </ac:picMkLst>
        </pc:picChg>
      </pc:sldChg>
      <pc:sldChg chg="addSp delSp modSp">
        <pc:chgData name="DANIELE FAZZARI" userId="S::d.fazzari@studenti.unina.it::48d00745-275a-4274-8b1c-05b23de7b372" providerId="AD" clId="Web-{97101CF9-E9A1-AE69-D71D-D3F11B6B51A8}" dt="2022-06-02T14:22:24.383" v="834" actId="14100"/>
        <pc:sldMkLst>
          <pc:docMk/>
          <pc:sldMk cId="3313327765" sldId="318"/>
        </pc:sldMkLst>
        <pc:spChg chg="mod">
          <ac:chgData name="DANIELE FAZZARI" userId="S::d.fazzari@studenti.unina.it::48d00745-275a-4274-8b1c-05b23de7b372" providerId="AD" clId="Web-{97101CF9-E9A1-AE69-D71D-D3F11B6B51A8}" dt="2022-06-02T14:02:26.616" v="588" actId="1076"/>
          <ac:spMkLst>
            <pc:docMk/>
            <pc:sldMk cId="3313327765" sldId="318"/>
            <ac:spMk id="4" creationId="{78764ADB-47D7-92B7-5540-D90E7B148A28}"/>
          </ac:spMkLst>
        </pc:spChg>
        <pc:spChg chg="add del mod">
          <ac:chgData name="DANIELE FAZZARI" userId="S::d.fazzari@studenti.unina.it::48d00745-275a-4274-8b1c-05b23de7b372" providerId="AD" clId="Web-{97101CF9-E9A1-AE69-D71D-D3F11B6B51A8}" dt="2022-06-02T14:19:35.425" v="798" actId="1076"/>
          <ac:spMkLst>
            <pc:docMk/>
            <pc:sldMk cId="3313327765" sldId="318"/>
            <ac:spMk id="6" creationId="{164C9337-40EC-08E5-5FA9-3A531B7DA0C9}"/>
          </ac:spMkLst>
        </pc:spChg>
        <pc:spChg chg="add mod ord">
          <ac:chgData name="DANIELE FAZZARI" userId="S::d.fazzari@studenti.unina.it::48d00745-275a-4274-8b1c-05b23de7b372" providerId="AD" clId="Web-{97101CF9-E9A1-AE69-D71D-D3F11B6B51A8}" dt="2022-06-02T14:22:24.383" v="834" actId="14100"/>
          <ac:spMkLst>
            <pc:docMk/>
            <pc:sldMk cId="3313327765" sldId="318"/>
            <ac:spMk id="9" creationId="{AD754FB4-66A1-E76F-10D7-8F027780D1ED}"/>
          </ac:spMkLst>
        </pc:spChg>
        <pc:picChg chg="add del mod">
          <ac:chgData name="DANIELE FAZZARI" userId="S::d.fazzari@studenti.unina.it::48d00745-275a-4274-8b1c-05b23de7b372" providerId="AD" clId="Web-{97101CF9-E9A1-AE69-D71D-D3F11B6B51A8}" dt="2022-06-02T14:00:22.347" v="549"/>
          <ac:picMkLst>
            <pc:docMk/>
            <pc:sldMk cId="3313327765" sldId="318"/>
            <ac:picMk id="3" creationId="{62E1067F-A6C1-9693-D14B-6A153EAFBB87}"/>
          </ac:picMkLst>
        </pc:picChg>
        <pc:picChg chg="add mod">
          <ac:chgData name="DANIELE FAZZARI" userId="S::d.fazzari@studenti.unina.it::48d00745-275a-4274-8b1c-05b23de7b372" providerId="AD" clId="Web-{97101CF9-E9A1-AE69-D71D-D3F11B6B51A8}" dt="2022-06-02T14:19:32.879" v="795" actId="14100"/>
          <ac:picMkLst>
            <pc:docMk/>
            <pc:sldMk cId="3313327765" sldId="318"/>
            <ac:picMk id="5" creationId="{AE2ACF13-9A2F-301E-D2CA-A600704E480B}"/>
          </ac:picMkLst>
        </pc:picChg>
        <pc:picChg chg="add mod">
          <ac:chgData name="DANIELE FAZZARI" userId="S::d.fazzari@studenti.unina.it::48d00745-275a-4274-8b1c-05b23de7b372" providerId="AD" clId="Web-{97101CF9-E9A1-AE69-D71D-D3F11B6B51A8}" dt="2022-06-02T14:19:32.894" v="796" actId="14100"/>
          <ac:picMkLst>
            <pc:docMk/>
            <pc:sldMk cId="3313327765" sldId="318"/>
            <ac:picMk id="7" creationId="{EB8B631A-8F7A-9205-569D-547F358FE044}"/>
          </ac:picMkLst>
        </pc:picChg>
        <pc:picChg chg="mod modCrop">
          <ac:chgData name="DANIELE FAZZARI" userId="S::d.fazzari@studenti.unina.it::48d00745-275a-4274-8b1c-05b23de7b372" providerId="AD" clId="Web-{97101CF9-E9A1-AE69-D71D-D3F11B6B51A8}" dt="2022-06-02T14:19:32.879" v="794" actId="14100"/>
          <ac:picMkLst>
            <pc:docMk/>
            <pc:sldMk cId="3313327765" sldId="318"/>
            <ac:picMk id="8" creationId="{FE31C99D-D353-4799-00A9-738368552304}"/>
          </ac:picMkLst>
        </pc:picChg>
        <pc:picChg chg="mod">
          <ac:chgData name="DANIELE FAZZARI" userId="S::d.fazzari@studenti.unina.it::48d00745-275a-4274-8b1c-05b23de7b372" providerId="AD" clId="Web-{97101CF9-E9A1-AE69-D71D-D3F11B6B51A8}" dt="2022-06-02T14:13:42.119" v="738" actId="1076"/>
          <ac:picMkLst>
            <pc:docMk/>
            <pc:sldMk cId="3313327765" sldId="318"/>
            <ac:picMk id="10" creationId="{34D6DC66-2CFF-DDCE-667C-31532450B3FF}"/>
          </ac:picMkLst>
        </pc:picChg>
      </pc:sldChg>
      <pc:sldChg chg="addSp delSp modSp">
        <pc:chgData name="DANIELE FAZZARI" userId="S::d.fazzari@studenti.unina.it::48d00745-275a-4274-8b1c-05b23de7b372" providerId="AD" clId="Web-{97101CF9-E9A1-AE69-D71D-D3F11B6B51A8}" dt="2022-06-02T14:18:04.548" v="779" actId="20577"/>
        <pc:sldMkLst>
          <pc:docMk/>
          <pc:sldMk cId="802090755" sldId="319"/>
        </pc:sldMkLst>
        <pc:spChg chg="mod">
          <ac:chgData name="DANIELE FAZZARI" userId="S::d.fazzari@studenti.unina.it::48d00745-275a-4274-8b1c-05b23de7b372" providerId="AD" clId="Web-{97101CF9-E9A1-AE69-D71D-D3F11B6B51A8}" dt="2022-06-02T14:16:26.233" v="767" actId="20577"/>
          <ac:spMkLst>
            <pc:docMk/>
            <pc:sldMk cId="802090755" sldId="319"/>
            <ac:spMk id="2" creationId="{83AD12F5-DB2F-1B38-D099-3C8AA15DE8C4}"/>
          </ac:spMkLst>
        </pc:spChg>
        <pc:spChg chg="mod">
          <ac:chgData name="DANIELE FAZZARI" userId="S::d.fazzari@studenti.unina.it::48d00745-275a-4274-8b1c-05b23de7b372" providerId="AD" clId="Web-{97101CF9-E9A1-AE69-D71D-D3F11B6B51A8}" dt="2022-06-02T14:11:15.037" v="700" actId="20577"/>
          <ac:spMkLst>
            <pc:docMk/>
            <pc:sldMk cId="802090755" sldId="319"/>
            <ac:spMk id="4" creationId="{86894C45-E379-B7C3-7180-93FDA5BFCEA7}"/>
          </ac:spMkLst>
        </pc:spChg>
        <pc:spChg chg="add mod">
          <ac:chgData name="DANIELE FAZZARI" userId="S::d.fazzari@studenti.unina.it::48d00745-275a-4274-8b1c-05b23de7b372" providerId="AD" clId="Web-{97101CF9-E9A1-AE69-D71D-D3F11B6B51A8}" dt="2022-06-02T14:12:43.008" v="725" actId="1076"/>
          <ac:spMkLst>
            <pc:docMk/>
            <pc:sldMk cId="802090755" sldId="319"/>
            <ac:spMk id="5" creationId="{80BCEAD7-4AB3-DCD8-8B21-46CD630781B2}"/>
          </ac:spMkLst>
        </pc:spChg>
        <pc:spChg chg="add mod">
          <ac:chgData name="DANIELE FAZZARI" userId="S::d.fazzari@studenti.unina.it::48d00745-275a-4274-8b1c-05b23de7b372" providerId="AD" clId="Web-{97101CF9-E9A1-AE69-D71D-D3F11B6B51A8}" dt="2022-06-02T14:12:42.945" v="724" actId="1076"/>
          <ac:spMkLst>
            <pc:docMk/>
            <pc:sldMk cId="802090755" sldId="319"/>
            <ac:spMk id="6" creationId="{BA179E6E-A9B0-C0E2-4E80-7DE013EE6DC8}"/>
          </ac:spMkLst>
        </pc:spChg>
        <pc:spChg chg="add del">
          <ac:chgData name="DANIELE FAZZARI" userId="S::d.fazzari@studenti.unina.it::48d00745-275a-4274-8b1c-05b23de7b372" providerId="AD" clId="Web-{97101CF9-E9A1-AE69-D71D-D3F11B6B51A8}" dt="2022-06-02T14:12:26.851" v="721"/>
          <ac:spMkLst>
            <pc:docMk/>
            <pc:sldMk cId="802090755" sldId="319"/>
            <ac:spMk id="7" creationId="{8E0EFF23-68A2-02E0-DCB5-3D3B36B15884}"/>
          </ac:spMkLst>
        </pc:spChg>
        <pc:spChg chg="add mod">
          <ac:chgData name="DANIELE FAZZARI" userId="S::d.fazzari@studenti.unina.it::48d00745-275a-4274-8b1c-05b23de7b372" providerId="AD" clId="Web-{97101CF9-E9A1-AE69-D71D-D3F11B6B51A8}" dt="2022-06-02T14:18:04.548" v="779" actId="20577"/>
          <ac:spMkLst>
            <pc:docMk/>
            <pc:sldMk cId="802090755" sldId="319"/>
            <ac:spMk id="8" creationId="{476F4086-1E9B-B4A3-EEFD-E55E0F7512D4}"/>
          </ac:spMkLst>
        </pc:spChg>
      </pc:sldChg>
    </pc:docChg>
  </pc:docChgLst>
  <pc:docChgLst>
    <pc:chgData name="DANIELE FAZZARI" userId="S::d.fazzari@studenti.unina.it::48d00745-275a-4274-8b1c-05b23de7b372" providerId="AD" clId="Web-{001723B1-9D82-D53C-6B38-AFF536C92473}"/>
    <pc:docChg chg="modSld">
      <pc:chgData name="DANIELE FAZZARI" userId="S::d.fazzari@studenti.unina.it::48d00745-275a-4274-8b1c-05b23de7b372" providerId="AD" clId="Web-{001723B1-9D82-D53C-6B38-AFF536C92473}" dt="2022-06-02T11:20:09.616" v="125"/>
      <pc:docMkLst>
        <pc:docMk/>
      </pc:docMkLst>
      <pc:sldChg chg="addSp delSp modSp">
        <pc:chgData name="DANIELE FAZZARI" userId="S::d.fazzari@studenti.unina.it::48d00745-275a-4274-8b1c-05b23de7b372" providerId="AD" clId="Web-{001723B1-9D82-D53C-6B38-AFF536C92473}" dt="2022-06-02T11:20:09.616" v="125"/>
        <pc:sldMkLst>
          <pc:docMk/>
          <pc:sldMk cId="0" sldId="256"/>
        </pc:sldMkLst>
        <pc:spChg chg="mod">
          <ac:chgData name="DANIELE FAZZARI" userId="S::d.fazzari@studenti.unina.it::48d00745-275a-4274-8b1c-05b23de7b372" providerId="AD" clId="Web-{001723B1-9D82-D53C-6B38-AFF536C92473}" dt="2022-06-02T10:58:29.707" v="1" actId="20577"/>
          <ac:spMkLst>
            <pc:docMk/>
            <pc:sldMk cId="0" sldId="256"/>
            <ac:spMk id="173" creationId="{00000000-0000-0000-0000-000000000000}"/>
          </ac:spMkLst>
        </pc:spChg>
        <pc:picChg chg="add del mod ord">
          <ac:chgData name="DANIELE FAZZARI" userId="S::d.fazzari@studenti.unina.it::48d00745-275a-4274-8b1c-05b23de7b372" providerId="AD" clId="Web-{001723B1-9D82-D53C-6B38-AFF536C92473}" dt="2022-06-02T11:15:58.672" v="93"/>
          <ac:picMkLst>
            <pc:docMk/>
            <pc:sldMk cId="0" sldId="256"/>
            <ac:picMk id="2" creationId="{99BF26B6-8181-F299-A89C-6F3F7ED00117}"/>
          </ac:picMkLst>
        </pc:picChg>
        <pc:picChg chg="ord">
          <ac:chgData name="DANIELE FAZZARI" userId="S::d.fazzari@studenti.unina.it::48d00745-275a-4274-8b1c-05b23de7b372" providerId="AD" clId="Web-{001723B1-9D82-D53C-6B38-AFF536C92473}" dt="2022-06-02T11:15:46.953" v="91"/>
          <ac:picMkLst>
            <pc:docMk/>
            <pc:sldMk cId="0" sldId="256"/>
            <ac:picMk id="3" creationId="{9CBED735-DD03-4379-9B45-0CFC2A351B1F}"/>
          </ac:picMkLst>
        </pc:picChg>
        <pc:picChg chg="add del mod">
          <ac:chgData name="DANIELE FAZZARI" userId="S::d.fazzari@studenti.unina.it::48d00745-275a-4274-8b1c-05b23de7b372" providerId="AD" clId="Web-{001723B1-9D82-D53C-6B38-AFF536C92473}" dt="2022-06-02T11:16:31.751" v="100"/>
          <ac:picMkLst>
            <pc:docMk/>
            <pc:sldMk cId="0" sldId="256"/>
            <ac:picMk id="4" creationId="{DC8B4F18-AFFF-CE99-57F3-DBB5EF3CD0C8}"/>
          </ac:picMkLst>
        </pc:picChg>
        <pc:picChg chg="add del mod">
          <ac:chgData name="DANIELE FAZZARI" userId="S::d.fazzari@studenti.unina.it::48d00745-275a-4274-8b1c-05b23de7b372" providerId="AD" clId="Web-{001723B1-9D82-D53C-6B38-AFF536C92473}" dt="2022-06-02T11:18:16.738" v="105"/>
          <ac:picMkLst>
            <pc:docMk/>
            <pc:sldMk cId="0" sldId="256"/>
            <ac:picMk id="5" creationId="{56B53DE2-236E-F84F-78DE-33DA6252B3ED}"/>
          </ac:picMkLst>
        </pc:picChg>
        <pc:picChg chg="add del mod">
          <ac:chgData name="DANIELE FAZZARI" userId="S::d.fazzari@studenti.unina.it::48d00745-275a-4274-8b1c-05b23de7b372" providerId="AD" clId="Web-{001723B1-9D82-D53C-6B38-AFF536C92473}" dt="2022-06-02T11:18:36.895" v="109"/>
          <ac:picMkLst>
            <pc:docMk/>
            <pc:sldMk cId="0" sldId="256"/>
            <ac:picMk id="6" creationId="{9F65DF78-5372-6035-CD13-D3C60AE694E3}"/>
          </ac:picMkLst>
        </pc:picChg>
        <pc:picChg chg="add del mod">
          <ac:chgData name="DANIELE FAZZARI" userId="S::d.fazzari@studenti.unina.it::48d00745-275a-4274-8b1c-05b23de7b372" providerId="AD" clId="Web-{001723B1-9D82-D53C-6B38-AFF536C92473}" dt="2022-06-02T11:18:43.598" v="112"/>
          <ac:picMkLst>
            <pc:docMk/>
            <pc:sldMk cId="0" sldId="256"/>
            <ac:picMk id="7" creationId="{9508CFC3-F939-FEAA-F116-DE9A78AC9BB4}"/>
          </ac:picMkLst>
        </pc:picChg>
        <pc:picChg chg="add del mod">
          <ac:chgData name="DANIELE FAZZARI" userId="S::d.fazzari@studenti.unina.it::48d00745-275a-4274-8b1c-05b23de7b372" providerId="AD" clId="Web-{001723B1-9D82-D53C-6B38-AFF536C92473}" dt="2022-06-02T11:19:45.694" v="119"/>
          <ac:picMkLst>
            <pc:docMk/>
            <pc:sldMk cId="0" sldId="256"/>
            <ac:picMk id="8" creationId="{D27BEF12-D69D-F0AA-AEE7-06869730A2FA}"/>
          </ac:picMkLst>
        </pc:picChg>
        <pc:picChg chg="add del mod">
          <ac:chgData name="DANIELE FAZZARI" userId="S::d.fazzari@studenti.unina.it::48d00745-275a-4274-8b1c-05b23de7b372" providerId="AD" clId="Web-{001723B1-9D82-D53C-6B38-AFF536C92473}" dt="2022-06-02T11:20:09.616" v="125"/>
          <ac:picMkLst>
            <pc:docMk/>
            <pc:sldMk cId="0" sldId="256"/>
            <ac:picMk id="9" creationId="{8E26FD68-D9CB-E5AB-4D06-43DD2FD08DA0}"/>
          </ac:picMkLst>
        </pc:picChg>
        <pc:picChg chg="add del mod">
          <ac:chgData name="DANIELE FAZZARI" userId="S::d.fazzari@studenti.unina.it::48d00745-275a-4274-8b1c-05b23de7b372" providerId="AD" clId="Web-{001723B1-9D82-D53C-6B38-AFF536C92473}" dt="2022-06-02T11:20:04.351" v="124"/>
          <ac:picMkLst>
            <pc:docMk/>
            <pc:sldMk cId="0" sldId="256"/>
            <ac:picMk id="10" creationId="{FC2A2516-FC4A-9EC9-71C5-A737B61E15F2}"/>
          </ac:picMkLst>
        </pc:picChg>
      </pc:sldChg>
      <pc:sldChg chg="addSp delSp modSp">
        <pc:chgData name="DANIELE FAZZARI" userId="S::d.fazzari@studenti.unina.it::48d00745-275a-4274-8b1c-05b23de7b372" providerId="AD" clId="Web-{001723B1-9D82-D53C-6B38-AFF536C92473}" dt="2022-06-02T11:03:48.872" v="20" actId="20577"/>
        <pc:sldMkLst>
          <pc:docMk/>
          <pc:sldMk cId="0" sldId="260"/>
        </pc:sldMkLst>
        <pc:spChg chg="mod">
          <ac:chgData name="DANIELE FAZZARI" userId="S::d.fazzari@studenti.unina.it::48d00745-275a-4274-8b1c-05b23de7b372" providerId="AD" clId="Web-{001723B1-9D82-D53C-6B38-AFF536C92473}" dt="2022-06-02T11:03:35.340" v="10" actId="1076"/>
          <ac:spMkLst>
            <pc:docMk/>
            <pc:sldMk cId="0" sldId="260"/>
            <ac:spMk id="12" creationId="{12DC74FA-A3FF-4C55-8739-5563AF71E001}"/>
          </ac:spMkLst>
        </pc:spChg>
        <pc:spChg chg="mod">
          <ac:chgData name="DANIELE FAZZARI" userId="S::d.fazzari@studenti.unina.it::48d00745-275a-4274-8b1c-05b23de7b372" providerId="AD" clId="Web-{001723B1-9D82-D53C-6B38-AFF536C92473}" dt="2022-06-02T11:03:35.340" v="11" actId="1076"/>
          <ac:spMkLst>
            <pc:docMk/>
            <pc:sldMk cId="0" sldId="260"/>
            <ac:spMk id="13" creationId="{C35F56E2-5FB4-40F2-9465-60A92CF3F1D2}"/>
          </ac:spMkLst>
        </pc:spChg>
        <pc:spChg chg="mod">
          <ac:chgData name="DANIELE FAZZARI" userId="S::d.fazzari@studenti.unina.it::48d00745-275a-4274-8b1c-05b23de7b372" providerId="AD" clId="Web-{001723B1-9D82-D53C-6B38-AFF536C92473}" dt="2022-06-02T11:03:35.356" v="12" actId="1076"/>
          <ac:spMkLst>
            <pc:docMk/>
            <pc:sldMk cId="0" sldId="260"/>
            <ac:spMk id="14" creationId="{034059E7-527A-4C98-B5D6-0B32304BEE6B}"/>
          </ac:spMkLst>
        </pc:spChg>
        <pc:spChg chg="mod">
          <ac:chgData name="DANIELE FAZZARI" userId="S::d.fazzari@studenti.unina.it::48d00745-275a-4274-8b1c-05b23de7b372" providerId="AD" clId="Web-{001723B1-9D82-D53C-6B38-AFF536C92473}" dt="2022-06-02T11:03:48.872" v="20" actId="20577"/>
          <ac:spMkLst>
            <pc:docMk/>
            <pc:sldMk cId="0" sldId="260"/>
            <ac:spMk id="18" creationId="{46430ED8-2FDD-4B7A-A274-C6C8690B0BE2}"/>
          </ac:spMkLst>
        </pc:spChg>
        <pc:spChg chg="mod">
          <ac:chgData name="DANIELE FAZZARI" userId="S::d.fazzari@studenti.unina.it::48d00745-275a-4274-8b1c-05b23de7b372" providerId="AD" clId="Web-{001723B1-9D82-D53C-6B38-AFF536C92473}" dt="2022-06-02T11:03:35.434" v="16" actId="1076"/>
          <ac:spMkLst>
            <pc:docMk/>
            <pc:sldMk cId="0" sldId="260"/>
            <ac:spMk id="23" creationId="{FE569834-C087-4C25-9D52-DF31BA428F47}"/>
          </ac:spMkLst>
        </pc:spChg>
        <pc:spChg chg="mod">
          <ac:chgData name="DANIELE FAZZARI" userId="S::d.fazzari@studenti.unina.it::48d00745-275a-4274-8b1c-05b23de7b372" providerId="AD" clId="Web-{001723B1-9D82-D53C-6B38-AFF536C92473}" dt="2022-06-02T11:03:35.497" v="19" actId="1076"/>
          <ac:spMkLst>
            <pc:docMk/>
            <pc:sldMk cId="0" sldId="260"/>
            <ac:spMk id="33" creationId="{B36D9ACE-30C1-4641-9829-EEC92963DA40}"/>
          </ac:spMkLst>
        </pc:spChg>
        <pc:spChg chg="mod">
          <ac:chgData name="DANIELE FAZZARI" userId="S::d.fazzari@studenti.unina.it::48d00745-275a-4274-8b1c-05b23de7b372" providerId="AD" clId="Web-{001723B1-9D82-D53C-6B38-AFF536C92473}" dt="2022-06-02T11:03:20.090" v="6" actId="1076"/>
          <ac:spMkLst>
            <pc:docMk/>
            <pc:sldMk cId="0" sldId="260"/>
            <ac:spMk id="200" creationId="{00000000-0000-0000-0000-000000000000}"/>
          </ac:spMkLst>
        </pc:spChg>
        <pc:spChg chg="mod">
          <ac:chgData name="DANIELE FAZZARI" userId="S::d.fazzari@studenti.unina.it::48d00745-275a-4274-8b1c-05b23de7b372" providerId="AD" clId="Web-{001723B1-9D82-D53C-6B38-AFF536C92473}" dt="2022-06-02T11:03:23.152" v="7" actId="1076"/>
          <ac:spMkLst>
            <pc:docMk/>
            <pc:sldMk cId="0" sldId="260"/>
            <ac:spMk id="201" creationId="{00000000-0000-0000-0000-000000000000}"/>
          </ac:spMkLst>
        </pc:spChg>
        <pc:picChg chg="mod">
          <ac:chgData name="DANIELE FAZZARI" userId="S::d.fazzari@studenti.unina.it::48d00745-275a-4274-8b1c-05b23de7b372" providerId="AD" clId="Web-{001723B1-9D82-D53C-6B38-AFF536C92473}" dt="2022-06-02T11:03:35.372" v="13" actId="1076"/>
          <ac:picMkLst>
            <pc:docMk/>
            <pc:sldMk cId="0" sldId="260"/>
            <ac:picMk id="10" creationId="{1088A08F-2D60-4C3D-8F65-59F31A6407A5}"/>
          </ac:picMkLst>
        </pc:picChg>
        <pc:picChg chg="mod">
          <ac:chgData name="DANIELE FAZZARI" userId="S::d.fazzari@studenti.unina.it::48d00745-275a-4274-8b1c-05b23de7b372" providerId="AD" clId="Web-{001723B1-9D82-D53C-6B38-AFF536C92473}" dt="2022-06-02T11:03:35.403" v="14" actId="1076"/>
          <ac:picMkLst>
            <pc:docMk/>
            <pc:sldMk cId="0" sldId="260"/>
            <ac:picMk id="17" creationId="{7F36B0F6-149B-416B-85DB-4AE5D637CFDC}"/>
          </ac:picMkLst>
        </pc:picChg>
        <pc:picChg chg="mod">
          <ac:chgData name="DANIELE FAZZARI" userId="S::d.fazzari@studenti.unina.it::48d00745-275a-4274-8b1c-05b23de7b372" providerId="AD" clId="Web-{001723B1-9D82-D53C-6B38-AFF536C92473}" dt="2022-06-02T11:03:35.434" v="15" actId="1076"/>
          <ac:picMkLst>
            <pc:docMk/>
            <pc:sldMk cId="0" sldId="260"/>
            <ac:picMk id="20" creationId="{661AA5B3-2972-44C6-9EEC-66205FC7DE2E}"/>
          </ac:picMkLst>
        </pc:picChg>
        <pc:picChg chg="mod">
          <ac:chgData name="DANIELE FAZZARI" userId="S::d.fazzari@studenti.unina.it::48d00745-275a-4274-8b1c-05b23de7b372" providerId="AD" clId="Web-{001723B1-9D82-D53C-6B38-AFF536C92473}" dt="2022-06-02T11:03:35.465" v="17" actId="1076"/>
          <ac:picMkLst>
            <pc:docMk/>
            <pc:sldMk cId="0" sldId="260"/>
            <ac:picMk id="26" creationId="{7BF8933D-CA6C-415D-9067-65CA3A120BA5}"/>
          </ac:picMkLst>
        </pc:picChg>
        <pc:picChg chg="mod">
          <ac:chgData name="DANIELE FAZZARI" userId="S::d.fazzari@studenti.unina.it::48d00745-275a-4274-8b1c-05b23de7b372" providerId="AD" clId="Web-{001723B1-9D82-D53C-6B38-AFF536C92473}" dt="2022-06-02T11:03:35.481" v="18" actId="1076"/>
          <ac:picMkLst>
            <pc:docMk/>
            <pc:sldMk cId="0" sldId="260"/>
            <ac:picMk id="29" creationId="{93CEB9CE-F9F2-4955-94BF-BE5DF06FA4CD}"/>
          </ac:picMkLst>
        </pc:picChg>
        <pc:cxnChg chg="del mod">
          <ac:chgData name="DANIELE FAZZARI" userId="S::d.fazzari@studenti.unina.it::48d00745-275a-4274-8b1c-05b23de7b372" providerId="AD" clId="Web-{001723B1-9D82-D53C-6B38-AFF536C92473}" dt="2022-06-02T11:03:15.715" v="5"/>
          <ac:cxnSpMkLst>
            <pc:docMk/>
            <pc:sldMk cId="0" sldId="260"/>
            <ac:cxnSpMk id="3" creationId="{83C40063-8B56-40AE-BC64-6CCDC8B64667}"/>
          </ac:cxnSpMkLst>
        </pc:cxnChg>
        <pc:cxnChg chg="add del mod">
          <ac:chgData name="DANIELE FAZZARI" userId="S::d.fazzari@studenti.unina.it::48d00745-275a-4274-8b1c-05b23de7b372" providerId="AD" clId="Web-{001723B1-9D82-D53C-6B38-AFF536C92473}" dt="2022-06-02T11:03:35.325" v="8" actId="1076"/>
          <ac:cxnSpMkLst>
            <pc:docMk/>
            <pc:sldMk cId="0" sldId="260"/>
            <ac:cxnSpMk id="7" creationId="{555EC9A7-9529-43DE-89FB-A3FD42B72B46}"/>
          </ac:cxnSpMkLst>
        </pc:cxnChg>
        <pc:cxnChg chg="mod">
          <ac:chgData name="DANIELE FAZZARI" userId="S::d.fazzari@studenti.unina.it::48d00745-275a-4274-8b1c-05b23de7b372" providerId="AD" clId="Web-{001723B1-9D82-D53C-6B38-AFF536C92473}" dt="2022-06-02T11:03:35.325" v="9" actId="1076"/>
          <ac:cxnSpMkLst>
            <pc:docMk/>
            <pc:sldMk cId="0" sldId="260"/>
            <ac:cxnSpMk id="11" creationId="{61AB9EF3-CCB6-4DFB-B9A5-6F342C09DD13}"/>
          </ac:cxnSpMkLst>
        </pc:cxnChg>
      </pc:sldChg>
      <pc:sldChg chg="delSp modSp">
        <pc:chgData name="DANIELE FAZZARI" userId="S::d.fazzari@studenti.unina.it::48d00745-275a-4274-8b1c-05b23de7b372" providerId="AD" clId="Web-{001723B1-9D82-D53C-6B38-AFF536C92473}" dt="2022-06-02T11:09:55.382" v="86" actId="20577"/>
        <pc:sldMkLst>
          <pc:docMk/>
          <pc:sldMk cId="0" sldId="263"/>
        </pc:sldMkLst>
        <pc:spChg chg="mod">
          <ac:chgData name="DANIELE FAZZARI" userId="S::d.fazzari@studenti.unina.it::48d00745-275a-4274-8b1c-05b23de7b372" providerId="AD" clId="Web-{001723B1-9D82-D53C-6B38-AFF536C92473}" dt="2022-06-02T11:09:30.912" v="81" actId="14100"/>
          <ac:spMkLst>
            <pc:docMk/>
            <pc:sldMk cId="0" sldId="263"/>
            <ac:spMk id="9" creationId="{8860B03E-AD6B-46DC-BFE7-91E95103498A}"/>
          </ac:spMkLst>
        </pc:spChg>
        <pc:spChg chg="mod">
          <ac:chgData name="DANIELE FAZZARI" userId="S::d.fazzari@studenti.unina.it::48d00745-275a-4274-8b1c-05b23de7b372" providerId="AD" clId="Web-{001723B1-9D82-D53C-6B38-AFF536C92473}" dt="2022-06-02T11:09:49.288" v="85" actId="20577"/>
          <ac:spMkLst>
            <pc:docMk/>
            <pc:sldMk cId="0" sldId="263"/>
            <ac:spMk id="11" creationId="{EB57BA96-1464-4F03-93D7-3462D0A177FF}"/>
          </ac:spMkLst>
        </pc:spChg>
        <pc:spChg chg="mod">
          <ac:chgData name="DANIELE FAZZARI" userId="S::d.fazzari@studenti.unina.it::48d00745-275a-4274-8b1c-05b23de7b372" providerId="AD" clId="Web-{001723B1-9D82-D53C-6B38-AFF536C92473}" dt="2022-06-02T11:05:21.640" v="28" actId="1076"/>
          <ac:spMkLst>
            <pc:docMk/>
            <pc:sldMk cId="0" sldId="263"/>
            <ac:spMk id="220" creationId="{00000000-0000-0000-0000-000000000000}"/>
          </ac:spMkLst>
        </pc:spChg>
        <pc:spChg chg="del mod">
          <ac:chgData name="DANIELE FAZZARI" userId="S::d.fazzari@studenti.unina.it::48d00745-275a-4274-8b1c-05b23de7b372" providerId="AD" clId="Web-{001723B1-9D82-D53C-6B38-AFF536C92473}" dt="2022-06-02T11:06:49.267" v="60"/>
          <ac:spMkLst>
            <pc:docMk/>
            <pc:sldMk cId="0" sldId="263"/>
            <ac:spMk id="221" creationId="{00000000-0000-0000-0000-000000000000}"/>
          </ac:spMkLst>
        </pc:spChg>
        <pc:spChg chg="mod">
          <ac:chgData name="DANIELE FAZZARI" userId="S::d.fazzari@studenti.unina.it::48d00745-275a-4274-8b1c-05b23de7b372" providerId="AD" clId="Web-{001723B1-9D82-D53C-6B38-AFF536C92473}" dt="2022-06-02T11:08:44.989" v="73" actId="1076"/>
          <ac:spMkLst>
            <pc:docMk/>
            <pc:sldMk cId="0" sldId="263"/>
            <ac:spMk id="222" creationId="{00000000-0000-0000-0000-000000000000}"/>
          </ac:spMkLst>
        </pc:spChg>
        <pc:spChg chg="mod">
          <ac:chgData name="DANIELE FAZZARI" userId="S::d.fazzari@studenti.unina.it::48d00745-275a-4274-8b1c-05b23de7b372" providerId="AD" clId="Web-{001723B1-9D82-D53C-6B38-AFF536C92473}" dt="2022-06-02T11:09:55.382" v="86" actId="20577"/>
          <ac:spMkLst>
            <pc:docMk/>
            <pc:sldMk cId="0" sldId="263"/>
            <ac:spMk id="223" creationId="{00000000-0000-0000-0000-000000000000}"/>
          </ac:spMkLst>
        </pc:spChg>
        <pc:picChg chg="mod">
          <ac:chgData name="DANIELE FAZZARI" userId="S::d.fazzari@studenti.unina.it::48d00745-275a-4274-8b1c-05b23de7b372" providerId="AD" clId="Web-{001723B1-9D82-D53C-6B38-AFF536C92473}" dt="2022-06-02T11:09:42.912" v="84" actId="1076"/>
          <ac:picMkLst>
            <pc:docMk/>
            <pc:sldMk cId="0" sldId="263"/>
            <ac:picMk id="2" creationId="{606225C6-5C86-E90F-0344-A5A7EDA621CF}"/>
          </ac:picMkLst>
        </pc:picChg>
        <pc:cxnChg chg="mod">
          <ac:chgData name="DANIELE FAZZARI" userId="S::d.fazzari@studenti.unina.it::48d00745-275a-4274-8b1c-05b23de7b372" providerId="AD" clId="Web-{001723B1-9D82-D53C-6B38-AFF536C92473}" dt="2022-06-02T11:08:41.973" v="72" actId="1076"/>
          <ac:cxnSpMkLst>
            <pc:docMk/>
            <pc:sldMk cId="0" sldId="263"/>
            <ac:cxnSpMk id="224" creationId="{00000000-0000-0000-0000-000000000000}"/>
          </ac:cxnSpMkLst>
        </pc:cxnChg>
        <pc:cxnChg chg="mod">
          <ac:chgData name="DANIELE FAZZARI" userId="S::d.fazzari@studenti.unina.it::48d00745-275a-4274-8b1c-05b23de7b372" providerId="AD" clId="Web-{001723B1-9D82-D53C-6B38-AFF536C92473}" dt="2022-06-02T11:05:18.327" v="27" actId="1076"/>
          <ac:cxnSpMkLst>
            <pc:docMk/>
            <pc:sldMk cId="0" sldId="263"/>
            <ac:cxnSpMk id="225" creationId="{00000000-0000-0000-0000-000000000000}"/>
          </ac:cxnSpMkLst>
        </pc:cxnChg>
      </pc:sldChg>
    </pc:docChg>
  </pc:docChgLst>
  <pc:docChgLst>
    <pc:chgData name="DANIELE FAZZARI" userId="S::d.fazzari@studenti.unina.it::48d00745-275a-4274-8b1c-05b23de7b372" providerId="AD" clId="Web-{3D5EAC02-69CF-6545-2563-6C12A7D7AB75}"/>
    <pc:docChg chg="addSld modSld">
      <pc:chgData name="DANIELE FAZZARI" userId="S::d.fazzari@studenti.unina.it::48d00745-275a-4274-8b1c-05b23de7b372" providerId="AD" clId="Web-{3D5EAC02-69CF-6545-2563-6C12A7D7AB75}" dt="2022-06-03T13:50:04.257" v="257" actId="14100"/>
      <pc:docMkLst>
        <pc:docMk/>
      </pc:docMkLst>
      <pc:sldChg chg="modSp">
        <pc:chgData name="DANIELE FAZZARI" userId="S::d.fazzari@studenti.unina.it::48d00745-275a-4274-8b1c-05b23de7b372" providerId="AD" clId="Web-{3D5EAC02-69CF-6545-2563-6C12A7D7AB75}" dt="2022-06-03T13:25:35.407" v="153" actId="20577"/>
        <pc:sldMkLst>
          <pc:docMk/>
          <pc:sldMk cId="0" sldId="257"/>
        </pc:sldMkLst>
        <pc:spChg chg="mod">
          <ac:chgData name="DANIELE FAZZARI" userId="S::d.fazzari@studenti.unina.it::48d00745-275a-4274-8b1c-05b23de7b372" providerId="AD" clId="Web-{3D5EAC02-69CF-6545-2563-6C12A7D7AB75}" dt="2022-06-03T13:25:35.407" v="153" actId="20577"/>
          <ac:spMkLst>
            <pc:docMk/>
            <pc:sldMk cId="0" sldId="257"/>
            <ac:spMk id="180" creationId="{00000000-0000-0000-0000-000000000000}"/>
          </ac:spMkLst>
        </pc:spChg>
      </pc:sldChg>
      <pc:sldChg chg="addSp modSp">
        <pc:chgData name="DANIELE FAZZARI" userId="S::d.fazzari@studenti.unina.it::48d00745-275a-4274-8b1c-05b23de7b372" providerId="AD" clId="Web-{3D5EAC02-69CF-6545-2563-6C12A7D7AB75}" dt="2022-06-03T13:29:06.490" v="222" actId="1076"/>
        <pc:sldMkLst>
          <pc:docMk/>
          <pc:sldMk cId="0" sldId="260"/>
        </pc:sldMkLst>
        <pc:spChg chg="mod">
          <ac:chgData name="DANIELE FAZZARI" userId="S::d.fazzari@studenti.unina.it::48d00745-275a-4274-8b1c-05b23de7b372" providerId="AD" clId="Web-{3D5EAC02-69CF-6545-2563-6C12A7D7AB75}" dt="2022-06-03T13:28:56.771" v="217" actId="1076"/>
          <ac:spMkLst>
            <pc:docMk/>
            <pc:sldMk cId="0" sldId="260"/>
            <ac:spMk id="2" creationId="{CCB6838A-0800-73AD-0661-9C6083AC3F45}"/>
          </ac:spMkLst>
        </pc:spChg>
        <pc:spChg chg="mod">
          <ac:chgData name="DANIELE FAZZARI" userId="S::d.fazzari@studenti.unina.it::48d00745-275a-4274-8b1c-05b23de7b372" providerId="AD" clId="Web-{3D5EAC02-69CF-6545-2563-6C12A7D7AB75}" dt="2022-06-03T13:28:56.787" v="218" actId="1076"/>
          <ac:spMkLst>
            <pc:docMk/>
            <pc:sldMk cId="0" sldId="260"/>
            <ac:spMk id="3" creationId="{5B53F92E-D00D-0F7E-6CD0-AFC1062A787C}"/>
          </ac:spMkLst>
        </pc:spChg>
        <pc:spChg chg="add mod ord">
          <ac:chgData name="DANIELE FAZZARI" userId="S::d.fazzari@studenti.unina.it::48d00745-275a-4274-8b1c-05b23de7b372" providerId="AD" clId="Web-{3D5EAC02-69CF-6545-2563-6C12A7D7AB75}" dt="2022-06-03T13:28:51.084" v="203" actId="14100"/>
          <ac:spMkLst>
            <pc:docMk/>
            <pc:sldMk cId="0" sldId="260"/>
            <ac:spMk id="4" creationId="{CBAD11C7-E559-6A54-173F-EB5B112966FB}"/>
          </ac:spMkLst>
        </pc:spChg>
        <pc:spChg chg="mod">
          <ac:chgData name="DANIELE FAZZARI" userId="S::d.fazzari@studenti.unina.it::48d00745-275a-4274-8b1c-05b23de7b372" providerId="AD" clId="Web-{3D5EAC02-69CF-6545-2563-6C12A7D7AB75}" dt="2022-06-03T13:28:56.678" v="206" actId="1076"/>
          <ac:spMkLst>
            <pc:docMk/>
            <pc:sldMk cId="0" sldId="260"/>
            <ac:spMk id="12" creationId="{12DC74FA-A3FF-4C55-8739-5563AF71E001}"/>
          </ac:spMkLst>
        </pc:spChg>
        <pc:spChg chg="mod">
          <ac:chgData name="DANIELE FAZZARI" userId="S::d.fazzari@studenti.unina.it::48d00745-275a-4274-8b1c-05b23de7b372" providerId="AD" clId="Web-{3D5EAC02-69CF-6545-2563-6C12A7D7AB75}" dt="2022-06-03T13:28:56.693" v="207" actId="1076"/>
          <ac:spMkLst>
            <pc:docMk/>
            <pc:sldMk cId="0" sldId="260"/>
            <ac:spMk id="13" creationId="{C35F56E2-5FB4-40F2-9465-60A92CF3F1D2}"/>
          </ac:spMkLst>
        </pc:spChg>
        <pc:spChg chg="mod">
          <ac:chgData name="DANIELE FAZZARI" userId="S::d.fazzari@studenti.unina.it::48d00745-275a-4274-8b1c-05b23de7b372" providerId="AD" clId="Web-{3D5EAC02-69CF-6545-2563-6C12A7D7AB75}" dt="2022-06-03T13:28:56.693" v="208" actId="1076"/>
          <ac:spMkLst>
            <pc:docMk/>
            <pc:sldMk cId="0" sldId="260"/>
            <ac:spMk id="14" creationId="{034059E7-527A-4C98-B5D6-0B32304BEE6B}"/>
          </ac:spMkLst>
        </pc:spChg>
        <pc:spChg chg="mod">
          <ac:chgData name="DANIELE FAZZARI" userId="S::d.fazzari@studenti.unina.it::48d00745-275a-4274-8b1c-05b23de7b372" providerId="AD" clId="Web-{3D5EAC02-69CF-6545-2563-6C12A7D7AB75}" dt="2022-06-03T13:28:56.709" v="210" actId="1076"/>
          <ac:spMkLst>
            <pc:docMk/>
            <pc:sldMk cId="0" sldId="260"/>
            <ac:spMk id="18" creationId="{46430ED8-2FDD-4B7A-A274-C6C8690B0BE2}"/>
          </ac:spMkLst>
        </pc:spChg>
        <pc:spChg chg="mod">
          <ac:chgData name="DANIELE FAZZARI" userId="S::d.fazzari@studenti.unina.it::48d00745-275a-4274-8b1c-05b23de7b372" providerId="AD" clId="Web-{3D5EAC02-69CF-6545-2563-6C12A7D7AB75}" dt="2022-06-03T13:28:56.787" v="219" actId="1076"/>
          <ac:spMkLst>
            <pc:docMk/>
            <pc:sldMk cId="0" sldId="260"/>
            <ac:spMk id="19" creationId="{721AE338-888A-B341-1D42-12A3AC252FD2}"/>
          </ac:spMkLst>
        </pc:spChg>
        <pc:spChg chg="mod">
          <ac:chgData name="DANIELE FAZZARI" userId="S::d.fazzari@studenti.unina.it::48d00745-275a-4274-8b1c-05b23de7b372" providerId="AD" clId="Web-{3D5EAC02-69CF-6545-2563-6C12A7D7AB75}" dt="2022-06-03T13:28:56.803" v="220" actId="1076"/>
          <ac:spMkLst>
            <pc:docMk/>
            <pc:sldMk cId="0" sldId="260"/>
            <ac:spMk id="21" creationId="{2B661381-3E18-9B75-8F01-4C7666D07DDA}"/>
          </ac:spMkLst>
        </pc:spChg>
        <pc:spChg chg="mod">
          <ac:chgData name="DANIELE FAZZARI" userId="S::d.fazzari@studenti.unina.it::48d00745-275a-4274-8b1c-05b23de7b372" providerId="AD" clId="Web-{3D5EAC02-69CF-6545-2563-6C12A7D7AB75}" dt="2022-06-03T13:28:56.740" v="213" actId="1076"/>
          <ac:spMkLst>
            <pc:docMk/>
            <pc:sldMk cId="0" sldId="260"/>
            <ac:spMk id="23" creationId="{FE569834-C087-4C25-9D52-DF31BA428F47}"/>
          </ac:spMkLst>
        </pc:spChg>
        <pc:spChg chg="mod">
          <ac:chgData name="DANIELE FAZZARI" userId="S::d.fazzari@studenti.unina.it::48d00745-275a-4274-8b1c-05b23de7b372" providerId="AD" clId="Web-{3D5EAC02-69CF-6545-2563-6C12A7D7AB75}" dt="2022-06-03T13:28:56.771" v="216" actId="1076"/>
          <ac:spMkLst>
            <pc:docMk/>
            <pc:sldMk cId="0" sldId="260"/>
            <ac:spMk id="33" creationId="{B36D9ACE-30C1-4641-9829-EEC92963DA40}"/>
          </ac:spMkLst>
        </pc:spChg>
        <pc:spChg chg="mod">
          <ac:chgData name="DANIELE FAZZARI" userId="S::d.fazzari@studenti.unina.it::48d00745-275a-4274-8b1c-05b23de7b372" providerId="AD" clId="Web-{3D5EAC02-69CF-6545-2563-6C12A7D7AB75}" dt="2022-06-03T13:29:02.318" v="221" actId="1076"/>
          <ac:spMkLst>
            <pc:docMk/>
            <pc:sldMk cId="0" sldId="260"/>
            <ac:spMk id="200" creationId="{00000000-0000-0000-0000-000000000000}"/>
          </ac:spMkLst>
        </pc:spChg>
        <pc:spChg chg="mod">
          <ac:chgData name="DANIELE FAZZARI" userId="S::d.fazzari@studenti.unina.it::48d00745-275a-4274-8b1c-05b23de7b372" providerId="AD" clId="Web-{3D5EAC02-69CF-6545-2563-6C12A7D7AB75}" dt="2022-06-03T13:29:06.490" v="222" actId="1076"/>
          <ac:spMkLst>
            <pc:docMk/>
            <pc:sldMk cId="0" sldId="260"/>
            <ac:spMk id="201" creationId="{00000000-0000-0000-0000-000000000000}"/>
          </ac:spMkLst>
        </pc:spChg>
        <pc:picChg chg="mod">
          <ac:chgData name="DANIELE FAZZARI" userId="S::d.fazzari@studenti.unina.it::48d00745-275a-4274-8b1c-05b23de7b372" providerId="AD" clId="Web-{3D5EAC02-69CF-6545-2563-6C12A7D7AB75}" dt="2022-06-03T13:28:56.709" v="209" actId="1076"/>
          <ac:picMkLst>
            <pc:docMk/>
            <pc:sldMk cId="0" sldId="260"/>
            <ac:picMk id="10" creationId="{1088A08F-2D60-4C3D-8F65-59F31A6407A5}"/>
          </ac:picMkLst>
        </pc:picChg>
        <pc:picChg chg="mod">
          <ac:chgData name="DANIELE FAZZARI" userId="S::d.fazzari@studenti.unina.it::48d00745-275a-4274-8b1c-05b23de7b372" providerId="AD" clId="Web-{3D5EAC02-69CF-6545-2563-6C12A7D7AB75}" dt="2022-06-03T13:28:56.724" v="211" actId="1076"/>
          <ac:picMkLst>
            <pc:docMk/>
            <pc:sldMk cId="0" sldId="260"/>
            <ac:picMk id="17" creationId="{7F36B0F6-149B-416B-85DB-4AE5D637CFDC}"/>
          </ac:picMkLst>
        </pc:picChg>
        <pc:picChg chg="mod">
          <ac:chgData name="DANIELE FAZZARI" userId="S::d.fazzari@studenti.unina.it::48d00745-275a-4274-8b1c-05b23de7b372" providerId="AD" clId="Web-{3D5EAC02-69CF-6545-2563-6C12A7D7AB75}" dt="2022-06-03T13:28:56.740" v="212" actId="1076"/>
          <ac:picMkLst>
            <pc:docMk/>
            <pc:sldMk cId="0" sldId="260"/>
            <ac:picMk id="20" creationId="{661AA5B3-2972-44C6-9EEC-66205FC7DE2E}"/>
          </ac:picMkLst>
        </pc:picChg>
        <pc:picChg chg="mod">
          <ac:chgData name="DANIELE FAZZARI" userId="S::d.fazzari@studenti.unina.it::48d00745-275a-4274-8b1c-05b23de7b372" providerId="AD" clId="Web-{3D5EAC02-69CF-6545-2563-6C12A7D7AB75}" dt="2022-06-03T13:28:56.756" v="214" actId="1076"/>
          <ac:picMkLst>
            <pc:docMk/>
            <pc:sldMk cId="0" sldId="260"/>
            <ac:picMk id="26" creationId="{7BF8933D-CA6C-415D-9067-65CA3A120BA5}"/>
          </ac:picMkLst>
        </pc:picChg>
        <pc:picChg chg="mod">
          <ac:chgData name="DANIELE FAZZARI" userId="S::d.fazzari@studenti.unina.it::48d00745-275a-4274-8b1c-05b23de7b372" providerId="AD" clId="Web-{3D5EAC02-69CF-6545-2563-6C12A7D7AB75}" dt="2022-06-03T13:28:56.756" v="215" actId="1076"/>
          <ac:picMkLst>
            <pc:docMk/>
            <pc:sldMk cId="0" sldId="260"/>
            <ac:picMk id="29" creationId="{93CEB9CE-F9F2-4955-94BF-BE5DF06FA4CD}"/>
          </ac:picMkLst>
        </pc:picChg>
        <pc:cxnChg chg="mod">
          <ac:chgData name="DANIELE FAZZARI" userId="S::d.fazzari@studenti.unina.it::48d00745-275a-4274-8b1c-05b23de7b372" providerId="AD" clId="Web-{3D5EAC02-69CF-6545-2563-6C12A7D7AB75}" dt="2022-06-03T13:28:56.662" v="204" actId="1076"/>
          <ac:cxnSpMkLst>
            <pc:docMk/>
            <pc:sldMk cId="0" sldId="260"/>
            <ac:cxnSpMk id="7" creationId="{555EC9A7-9529-43DE-89FB-A3FD42B72B46}"/>
          </ac:cxnSpMkLst>
        </pc:cxnChg>
        <pc:cxnChg chg="mod">
          <ac:chgData name="DANIELE FAZZARI" userId="S::d.fazzari@studenti.unina.it::48d00745-275a-4274-8b1c-05b23de7b372" providerId="AD" clId="Web-{3D5EAC02-69CF-6545-2563-6C12A7D7AB75}" dt="2022-06-03T13:28:56.678" v="205" actId="1076"/>
          <ac:cxnSpMkLst>
            <pc:docMk/>
            <pc:sldMk cId="0" sldId="260"/>
            <ac:cxnSpMk id="11" creationId="{61AB9EF3-CCB6-4DFB-B9A5-6F342C09DD13}"/>
          </ac:cxnSpMkLst>
        </pc:cxnChg>
      </pc:sldChg>
      <pc:sldChg chg="modSp">
        <pc:chgData name="DANIELE FAZZARI" userId="S::d.fazzari@studenti.unina.it::48d00745-275a-4274-8b1c-05b23de7b372" providerId="AD" clId="Web-{3D5EAC02-69CF-6545-2563-6C12A7D7AB75}" dt="2022-06-03T13:47:09.784" v="229" actId="1076"/>
        <pc:sldMkLst>
          <pc:docMk/>
          <pc:sldMk cId="3182764365" sldId="342"/>
        </pc:sldMkLst>
        <pc:spChg chg="mod">
          <ac:chgData name="DANIELE FAZZARI" userId="S::d.fazzari@studenti.unina.it::48d00745-275a-4274-8b1c-05b23de7b372" providerId="AD" clId="Web-{3D5EAC02-69CF-6545-2563-6C12A7D7AB75}" dt="2022-06-03T13:47:09.784" v="229" actId="1076"/>
          <ac:spMkLst>
            <pc:docMk/>
            <pc:sldMk cId="3182764365" sldId="342"/>
            <ac:spMk id="2" creationId="{83AD12F5-DB2F-1B38-D099-3C8AA15DE8C4}"/>
          </ac:spMkLst>
        </pc:spChg>
        <pc:picChg chg="mod">
          <ac:chgData name="DANIELE FAZZARI" userId="S::d.fazzari@studenti.unina.it::48d00745-275a-4274-8b1c-05b23de7b372" providerId="AD" clId="Web-{3D5EAC02-69CF-6545-2563-6C12A7D7AB75}" dt="2022-06-03T13:46:58.377" v="226" actId="1076"/>
          <ac:picMkLst>
            <pc:docMk/>
            <pc:sldMk cId="3182764365" sldId="342"/>
            <ac:picMk id="3" creationId="{051B77AE-36C1-7154-E70E-0A83059FF24F}"/>
          </ac:picMkLst>
        </pc:picChg>
        <pc:picChg chg="mod">
          <ac:chgData name="DANIELE FAZZARI" userId="S::d.fazzari@studenti.unina.it::48d00745-275a-4274-8b1c-05b23de7b372" providerId="AD" clId="Web-{3D5EAC02-69CF-6545-2563-6C12A7D7AB75}" dt="2022-06-03T13:47:04.815" v="228" actId="1076"/>
          <ac:picMkLst>
            <pc:docMk/>
            <pc:sldMk cId="3182764365" sldId="342"/>
            <ac:picMk id="7" creationId="{F3A89EFD-A258-CB70-ABEC-78B4E8441CFB}"/>
          </ac:picMkLst>
        </pc:picChg>
      </pc:sldChg>
      <pc:sldChg chg="modSp">
        <pc:chgData name="DANIELE FAZZARI" userId="S::d.fazzari@studenti.unina.it::48d00745-275a-4274-8b1c-05b23de7b372" providerId="AD" clId="Web-{3D5EAC02-69CF-6545-2563-6C12A7D7AB75}" dt="2022-06-03T13:47:44.285" v="234" actId="1076"/>
        <pc:sldMkLst>
          <pc:docMk/>
          <pc:sldMk cId="2900964492" sldId="343"/>
        </pc:sldMkLst>
        <pc:spChg chg="mod">
          <ac:chgData name="DANIELE FAZZARI" userId="S::d.fazzari@studenti.unina.it::48d00745-275a-4274-8b1c-05b23de7b372" providerId="AD" clId="Web-{3D5EAC02-69CF-6545-2563-6C12A7D7AB75}" dt="2022-06-03T13:47:41.644" v="233" actId="1076"/>
          <ac:spMkLst>
            <pc:docMk/>
            <pc:sldMk cId="2900964492" sldId="343"/>
            <ac:spMk id="2" creationId="{2D925003-3BDA-EBEF-3D8E-C04527C70C20}"/>
          </ac:spMkLst>
        </pc:spChg>
        <pc:spChg chg="mod">
          <ac:chgData name="DANIELE FAZZARI" userId="S::d.fazzari@studenti.unina.it::48d00745-275a-4274-8b1c-05b23de7b372" providerId="AD" clId="Web-{3D5EAC02-69CF-6545-2563-6C12A7D7AB75}" dt="2022-06-03T13:47:34.378" v="232" actId="1076"/>
          <ac:spMkLst>
            <pc:docMk/>
            <pc:sldMk cId="2900964492" sldId="343"/>
            <ac:spMk id="3" creationId="{9FCCB60E-DA1E-A957-F900-F737136066EC}"/>
          </ac:spMkLst>
        </pc:spChg>
        <pc:spChg chg="mod">
          <ac:chgData name="DANIELE FAZZARI" userId="S::d.fazzari@studenti.unina.it::48d00745-275a-4274-8b1c-05b23de7b372" providerId="AD" clId="Web-{3D5EAC02-69CF-6545-2563-6C12A7D7AB75}" dt="2022-06-03T13:47:28.878" v="230" actId="1076"/>
          <ac:spMkLst>
            <pc:docMk/>
            <pc:sldMk cId="2900964492" sldId="343"/>
            <ac:spMk id="5" creationId="{C6115660-C279-84C1-B172-D3759181C2BF}"/>
          </ac:spMkLst>
        </pc:spChg>
        <pc:picChg chg="mod">
          <ac:chgData name="DANIELE FAZZARI" userId="S::d.fazzari@studenti.unina.it::48d00745-275a-4274-8b1c-05b23de7b372" providerId="AD" clId="Web-{3D5EAC02-69CF-6545-2563-6C12A7D7AB75}" dt="2022-06-03T13:47:44.285" v="234" actId="1076"/>
          <ac:picMkLst>
            <pc:docMk/>
            <pc:sldMk cId="2900964492" sldId="343"/>
            <ac:picMk id="4" creationId="{F878B8C2-F3AD-150D-93D8-D04ADEECC66B}"/>
          </ac:picMkLst>
        </pc:picChg>
      </pc:sldChg>
      <pc:sldChg chg="addSp delSp modSp new">
        <pc:chgData name="DANIELE FAZZARI" userId="S::d.fazzari@studenti.unina.it::48d00745-275a-4274-8b1c-05b23de7b372" providerId="AD" clId="Web-{3D5EAC02-69CF-6545-2563-6C12A7D7AB75}" dt="2022-06-03T13:24:54.016" v="149" actId="14100"/>
        <pc:sldMkLst>
          <pc:docMk/>
          <pc:sldMk cId="3795050888" sldId="345"/>
        </pc:sldMkLst>
        <pc:spChg chg="del">
          <ac:chgData name="DANIELE FAZZARI" userId="S::d.fazzari@studenti.unina.it::48d00745-275a-4274-8b1c-05b23de7b372" providerId="AD" clId="Web-{3D5EAC02-69CF-6545-2563-6C12A7D7AB75}" dt="2022-06-03T13:13:54.157" v="1"/>
          <ac:spMkLst>
            <pc:docMk/>
            <pc:sldMk cId="3795050888" sldId="345"/>
            <ac:spMk id="2" creationId="{30C0AC29-E283-474D-C483-17349702B818}"/>
          </ac:spMkLst>
        </pc:spChg>
        <pc:spChg chg="add del">
          <ac:chgData name="DANIELE FAZZARI" userId="S::d.fazzari@studenti.unina.it::48d00745-275a-4274-8b1c-05b23de7b372" providerId="AD" clId="Web-{3D5EAC02-69CF-6545-2563-6C12A7D7AB75}" dt="2022-06-03T13:14:12.173" v="3"/>
          <ac:spMkLst>
            <pc:docMk/>
            <pc:sldMk cId="3795050888" sldId="345"/>
            <ac:spMk id="3" creationId="{DBAA552F-D320-10C0-2C3B-63F9D5FC7718}"/>
          </ac:spMkLst>
        </pc:spChg>
        <pc:spChg chg="add mod">
          <ac:chgData name="DANIELE FAZZARI" userId="S::d.fazzari@studenti.unina.it::48d00745-275a-4274-8b1c-05b23de7b372" providerId="AD" clId="Web-{3D5EAC02-69CF-6545-2563-6C12A7D7AB75}" dt="2022-06-03T13:24:54.016" v="149" actId="14100"/>
          <ac:spMkLst>
            <pc:docMk/>
            <pc:sldMk cId="3795050888" sldId="345"/>
            <ac:spMk id="4" creationId="{B44EB56F-4B06-F495-A3E2-86D52139DEEE}"/>
          </ac:spMkLst>
        </pc:spChg>
        <pc:spChg chg="add mod">
          <ac:chgData name="DANIELE FAZZARI" userId="S::d.fazzari@studenti.unina.it::48d00745-275a-4274-8b1c-05b23de7b372" providerId="AD" clId="Web-{3D5EAC02-69CF-6545-2563-6C12A7D7AB75}" dt="2022-06-03T13:24:04.374" v="140" actId="1076"/>
          <ac:spMkLst>
            <pc:docMk/>
            <pc:sldMk cId="3795050888" sldId="345"/>
            <ac:spMk id="6" creationId="{C4FD36FD-EDC7-E95A-785F-C0587A5A8BA4}"/>
          </ac:spMkLst>
        </pc:spChg>
      </pc:sldChg>
      <pc:sldChg chg="modSp">
        <pc:chgData name="DANIELE FAZZARI" userId="S::d.fazzari@studenti.unina.it::48d00745-275a-4274-8b1c-05b23de7b372" providerId="AD" clId="Web-{3D5EAC02-69CF-6545-2563-6C12A7D7AB75}" dt="2022-06-03T13:50:04.257" v="257" actId="14100"/>
        <pc:sldMkLst>
          <pc:docMk/>
          <pc:sldMk cId="91148452" sldId="346"/>
        </pc:sldMkLst>
        <pc:spChg chg="mod">
          <ac:chgData name="DANIELE FAZZARI" userId="S::d.fazzari@studenti.unina.it::48d00745-275a-4274-8b1c-05b23de7b372" providerId="AD" clId="Web-{3D5EAC02-69CF-6545-2563-6C12A7D7AB75}" dt="2022-06-03T13:48:56.052" v="246" actId="1076"/>
          <ac:spMkLst>
            <pc:docMk/>
            <pc:sldMk cId="91148452" sldId="346"/>
            <ac:spMk id="9" creationId="{C12AEF99-0DCE-9656-1BB4-CDF71FE41721}"/>
          </ac:spMkLst>
        </pc:spChg>
        <pc:spChg chg="mod">
          <ac:chgData name="DANIELE FAZZARI" userId="S::d.fazzari@studenti.unina.it::48d00745-275a-4274-8b1c-05b23de7b372" providerId="AD" clId="Web-{3D5EAC02-69CF-6545-2563-6C12A7D7AB75}" dt="2022-06-03T13:49:25.678" v="250" actId="1076"/>
          <ac:spMkLst>
            <pc:docMk/>
            <pc:sldMk cId="91148452" sldId="346"/>
            <ac:spMk id="14" creationId="{50DF531C-6B6E-F744-1537-889069F4933A}"/>
          </ac:spMkLst>
        </pc:spChg>
        <pc:spChg chg="mod">
          <ac:chgData name="DANIELE FAZZARI" userId="S::d.fazzari@studenti.unina.it::48d00745-275a-4274-8b1c-05b23de7b372" providerId="AD" clId="Web-{3D5EAC02-69CF-6545-2563-6C12A7D7AB75}" dt="2022-06-03T13:49:43.912" v="254" actId="14100"/>
          <ac:spMkLst>
            <pc:docMk/>
            <pc:sldMk cId="91148452" sldId="346"/>
            <ac:spMk id="16" creationId="{C097F785-53E8-82FD-A8EA-6C710FB6515B}"/>
          </ac:spMkLst>
        </pc:spChg>
        <pc:picChg chg="mod">
          <ac:chgData name="DANIELE FAZZARI" userId="S::d.fazzari@studenti.unina.it::48d00745-275a-4274-8b1c-05b23de7b372" providerId="AD" clId="Web-{3D5EAC02-69CF-6545-2563-6C12A7D7AB75}" dt="2022-06-03T13:49:50.553" v="255" actId="1076"/>
          <ac:picMkLst>
            <pc:docMk/>
            <pc:sldMk cId="91148452" sldId="346"/>
            <ac:picMk id="11" creationId="{AACEDF41-133C-08B8-D08F-BDF554DCC486}"/>
          </ac:picMkLst>
        </pc:picChg>
        <pc:picChg chg="mod">
          <ac:chgData name="DANIELE FAZZARI" userId="S::d.fazzari@studenti.unina.it::48d00745-275a-4274-8b1c-05b23de7b372" providerId="AD" clId="Web-{3D5EAC02-69CF-6545-2563-6C12A7D7AB75}" dt="2022-06-03T13:50:04.257" v="257" actId="14100"/>
          <ac:picMkLst>
            <pc:docMk/>
            <pc:sldMk cId="91148452" sldId="346"/>
            <ac:picMk id="12" creationId="{C4472132-BB7B-A748-5C76-8DDC5D0FC57B}"/>
          </ac:picMkLst>
        </pc:picChg>
      </pc:sldChg>
    </pc:docChg>
  </pc:docChgLst>
  <pc:docChgLst>
    <pc:chgData name="DANIELE FAZZARI" userId="S::d.fazzari@studenti.unina.it::48d00745-275a-4274-8b1c-05b23de7b372" providerId="AD" clId="Web-{8343B8A1-F56D-0B48-37CA-4C678128C187}"/>
    <pc:docChg chg="modSld">
      <pc:chgData name="DANIELE FAZZARI" userId="S::d.fazzari@studenti.unina.it::48d00745-275a-4274-8b1c-05b23de7b372" providerId="AD" clId="Web-{8343B8A1-F56D-0B48-37CA-4C678128C187}" dt="2022-06-05T14:12:20.762" v="465" actId="1076"/>
      <pc:docMkLst>
        <pc:docMk/>
      </pc:docMkLst>
      <pc:sldChg chg="addSp delSp modSp">
        <pc:chgData name="DANIELE FAZZARI" userId="S::d.fazzari@studenti.unina.it::48d00745-275a-4274-8b1c-05b23de7b372" providerId="AD" clId="Web-{8343B8A1-F56D-0B48-37CA-4C678128C187}" dt="2022-06-05T10:45:11.960" v="83" actId="14100"/>
        <pc:sldMkLst>
          <pc:docMk/>
          <pc:sldMk cId="0" sldId="260"/>
        </pc:sldMkLst>
        <pc:spChg chg="del">
          <ac:chgData name="DANIELE FAZZARI" userId="S::d.fazzari@studenti.unina.it::48d00745-275a-4274-8b1c-05b23de7b372" providerId="AD" clId="Web-{8343B8A1-F56D-0B48-37CA-4C678128C187}" dt="2022-06-05T10:42:47.966" v="63"/>
          <ac:spMkLst>
            <pc:docMk/>
            <pc:sldMk cId="0" sldId="260"/>
            <ac:spMk id="2" creationId="{CCB6838A-0800-73AD-0661-9C6083AC3F45}"/>
          </ac:spMkLst>
        </pc:spChg>
        <pc:spChg chg="mod">
          <ac:chgData name="DANIELE FAZZARI" userId="S::d.fazzari@studenti.unina.it::48d00745-275a-4274-8b1c-05b23de7b372" providerId="AD" clId="Web-{8343B8A1-F56D-0B48-37CA-4C678128C187}" dt="2022-06-05T10:42:37.794" v="60" actId="14100"/>
          <ac:spMkLst>
            <pc:docMk/>
            <pc:sldMk cId="0" sldId="260"/>
            <ac:spMk id="3" creationId="{5B53F92E-D00D-0F7E-6CD0-AFC1062A787C}"/>
          </ac:spMkLst>
        </pc:spChg>
        <pc:spChg chg="add mod">
          <ac:chgData name="DANIELE FAZZARI" userId="S::d.fazzari@studenti.unina.it::48d00745-275a-4274-8b1c-05b23de7b372" providerId="AD" clId="Web-{8343B8A1-F56D-0B48-37CA-4C678128C187}" dt="2022-06-05T10:41:20.773" v="45" actId="14100"/>
          <ac:spMkLst>
            <pc:docMk/>
            <pc:sldMk cId="0" sldId="260"/>
            <ac:spMk id="8" creationId="{D7865C78-B2E3-176D-6BB8-1EC00A1B85E9}"/>
          </ac:spMkLst>
        </pc:spChg>
        <pc:spChg chg="mod ord">
          <ac:chgData name="DANIELE FAZZARI" userId="S::d.fazzari@studenti.unina.it::48d00745-275a-4274-8b1c-05b23de7b372" providerId="AD" clId="Web-{8343B8A1-F56D-0B48-37CA-4C678128C187}" dt="2022-06-05T10:45:11.960" v="83" actId="14100"/>
          <ac:spMkLst>
            <pc:docMk/>
            <pc:sldMk cId="0" sldId="260"/>
            <ac:spMk id="21" creationId="{2B661381-3E18-9B75-8F01-4C7666D07DDA}"/>
          </ac:spMkLst>
        </pc:spChg>
        <pc:spChg chg="mod">
          <ac:chgData name="DANIELE FAZZARI" userId="S::d.fazzari@studenti.unina.it::48d00745-275a-4274-8b1c-05b23de7b372" providerId="AD" clId="Web-{8343B8A1-F56D-0B48-37CA-4C678128C187}" dt="2022-06-05T10:40:21.832" v="33" actId="20577"/>
          <ac:spMkLst>
            <pc:docMk/>
            <pc:sldMk cId="0" sldId="260"/>
            <ac:spMk id="201" creationId="{00000000-0000-0000-0000-000000000000}"/>
          </ac:spMkLst>
        </pc:spChg>
        <pc:picChg chg="add mod">
          <ac:chgData name="DANIELE FAZZARI" userId="S::d.fazzari@studenti.unina.it::48d00745-275a-4274-8b1c-05b23de7b372" providerId="AD" clId="Web-{8343B8A1-F56D-0B48-37CA-4C678128C187}" dt="2022-06-05T10:40:56.803" v="42" actId="1076"/>
          <ac:picMkLst>
            <pc:docMk/>
            <pc:sldMk cId="0" sldId="260"/>
            <ac:picMk id="5" creationId="{3681A07F-54B2-3002-E836-1DD69AAA9DB3}"/>
          </ac:picMkLst>
        </pc:picChg>
        <pc:picChg chg="del">
          <ac:chgData name="DANIELE FAZZARI" userId="S::d.fazzari@studenti.unina.it::48d00745-275a-4274-8b1c-05b23de7b372" providerId="AD" clId="Web-{8343B8A1-F56D-0B48-37CA-4C678128C187}" dt="2022-06-05T10:41:28.789" v="48"/>
          <ac:picMkLst>
            <pc:docMk/>
            <pc:sldMk cId="0" sldId="260"/>
            <ac:picMk id="6" creationId="{649D2FC9-ECA9-7336-44BB-B93447E69563}"/>
          </ac:picMkLst>
        </pc:picChg>
        <pc:picChg chg="add del mod">
          <ac:chgData name="DANIELE FAZZARI" userId="S::d.fazzari@studenti.unina.it::48d00745-275a-4274-8b1c-05b23de7b372" providerId="AD" clId="Web-{8343B8A1-F56D-0B48-37CA-4C678128C187}" dt="2022-06-05T10:40:40.208" v="38"/>
          <ac:picMkLst>
            <pc:docMk/>
            <pc:sldMk cId="0" sldId="260"/>
            <ac:picMk id="9" creationId="{6693D21B-0C19-0882-25C8-F2B03CF81750}"/>
          </ac:picMkLst>
        </pc:picChg>
        <pc:picChg chg="add mod">
          <ac:chgData name="DANIELE FAZZARI" userId="S::d.fazzari@studenti.unina.it::48d00745-275a-4274-8b1c-05b23de7b372" providerId="AD" clId="Web-{8343B8A1-F56D-0B48-37CA-4C678128C187}" dt="2022-06-05T10:41:48.181" v="53" actId="14100"/>
          <ac:picMkLst>
            <pc:docMk/>
            <pc:sldMk cId="0" sldId="260"/>
            <ac:picMk id="10" creationId="{9E8A2724-A46D-AED9-90E2-0C38E0B51DB3}"/>
          </ac:picMkLst>
        </pc:picChg>
        <pc:picChg chg="add mod">
          <ac:chgData name="DANIELE FAZZARI" userId="S::d.fazzari@studenti.unina.it::48d00745-275a-4274-8b1c-05b23de7b372" providerId="AD" clId="Web-{8343B8A1-F56D-0B48-37CA-4C678128C187}" dt="2022-06-05T10:42:20.324" v="59" actId="14100"/>
          <ac:picMkLst>
            <pc:docMk/>
            <pc:sldMk cId="0" sldId="260"/>
            <ac:picMk id="15" creationId="{BC468701-5776-D829-E581-813DD9270FA1}"/>
          </ac:picMkLst>
        </pc:picChg>
        <pc:picChg chg="del">
          <ac:chgData name="DANIELE FAZZARI" userId="S::d.fazzari@studenti.unina.it::48d00745-275a-4274-8b1c-05b23de7b372" providerId="AD" clId="Web-{8343B8A1-F56D-0B48-37CA-4C678128C187}" dt="2022-06-05T10:42:44.216" v="61"/>
          <ac:picMkLst>
            <pc:docMk/>
            <pc:sldMk cId="0" sldId="260"/>
            <ac:picMk id="16" creationId="{0F012971-6D9E-B100-5DDE-F1424BF281AE}"/>
          </ac:picMkLst>
        </pc:picChg>
        <pc:picChg chg="del">
          <ac:chgData name="DANIELE FAZZARI" userId="S::d.fazzari@studenti.unina.it::48d00745-275a-4274-8b1c-05b23de7b372" providerId="AD" clId="Web-{8343B8A1-F56D-0B48-37CA-4C678128C187}" dt="2022-06-05T10:41:25.461" v="46"/>
          <ac:picMkLst>
            <pc:docMk/>
            <pc:sldMk cId="0" sldId="260"/>
            <ac:picMk id="17" creationId="{7F36B0F6-149B-416B-85DB-4AE5D637CFDC}"/>
          </ac:picMkLst>
        </pc:picChg>
        <pc:picChg chg="add mod">
          <ac:chgData name="DANIELE FAZZARI" userId="S::d.fazzari@studenti.unina.it::48d00745-275a-4274-8b1c-05b23de7b372" providerId="AD" clId="Web-{8343B8A1-F56D-0B48-37CA-4C678128C187}" dt="2022-06-05T10:43:20.265" v="70" actId="14100"/>
          <ac:picMkLst>
            <pc:docMk/>
            <pc:sldMk cId="0" sldId="260"/>
            <ac:picMk id="19" creationId="{54B6F3B6-D33F-F498-DB17-30421B458A51}"/>
          </ac:picMkLst>
        </pc:picChg>
        <pc:picChg chg="del">
          <ac:chgData name="DANIELE FAZZARI" userId="S::d.fazzari@studenti.unina.it::48d00745-275a-4274-8b1c-05b23de7b372" providerId="AD" clId="Web-{8343B8A1-F56D-0B48-37CA-4C678128C187}" dt="2022-06-05T10:41:27.726" v="47"/>
          <ac:picMkLst>
            <pc:docMk/>
            <pc:sldMk cId="0" sldId="260"/>
            <ac:picMk id="20" creationId="{661AA5B3-2972-44C6-9EEC-66205FC7DE2E}"/>
          </ac:picMkLst>
        </pc:picChg>
        <pc:picChg chg="add del mod">
          <ac:chgData name="DANIELE FAZZARI" userId="S::d.fazzari@studenti.unina.it::48d00745-275a-4274-8b1c-05b23de7b372" providerId="AD" clId="Web-{8343B8A1-F56D-0B48-37CA-4C678128C187}" dt="2022-06-05T10:43:49.814" v="73"/>
          <ac:picMkLst>
            <pc:docMk/>
            <pc:sldMk cId="0" sldId="260"/>
            <ac:picMk id="22" creationId="{298B2755-E682-43EF-1842-E0068A8122CF}"/>
          </ac:picMkLst>
        </pc:picChg>
        <pc:picChg chg="add mod">
          <ac:chgData name="DANIELE FAZZARI" userId="S::d.fazzari@studenti.unina.it::48d00745-275a-4274-8b1c-05b23de7b372" providerId="AD" clId="Web-{8343B8A1-F56D-0B48-37CA-4C678128C187}" dt="2022-06-05T10:44:17.831" v="78" actId="1076"/>
          <ac:picMkLst>
            <pc:docMk/>
            <pc:sldMk cId="0" sldId="260"/>
            <ac:picMk id="24" creationId="{1C008A48-6074-19AE-2F26-D17F03374D72}"/>
          </ac:picMkLst>
        </pc:picChg>
        <pc:picChg chg="del">
          <ac:chgData name="DANIELE FAZZARI" userId="S::d.fazzari@studenti.unina.it::48d00745-275a-4274-8b1c-05b23de7b372" providerId="AD" clId="Web-{8343B8A1-F56D-0B48-37CA-4C678128C187}" dt="2022-06-05T10:42:45.622" v="62"/>
          <ac:picMkLst>
            <pc:docMk/>
            <pc:sldMk cId="0" sldId="260"/>
            <ac:picMk id="29" creationId="{93CEB9CE-F9F2-4955-94BF-BE5DF06FA4CD}"/>
          </ac:picMkLst>
        </pc:picChg>
      </pc:sldChg>
      <pc:sldChg chg="modSp">
        <pc:chgData name="DANIELE FAZZARI" userId="S::d.fazzari@studenti.unina.it::48d00745-275a-4274-8b1c-05b23de7b372" providerId="AD" clId="Web-{8343B8A1-F56D-0B48-37CA-4C678128C187}" dt="2022-06-05T13:47:29.258" v="458" actId="20577"/>
        <pc:sldMkLst>
          <pc:docMk/>
          <pc:sldMk cId="0" sldId="264"/>
        </pc:sldMkLst>
        <pc:spChg chg="mod">
          <ac:chgData name="DANIELE FAZZARI" userId="S::d.fazzari@studenti.unina.it::48d00745-275a-4274-8b1c-05b23de7b372" providerId="AD" clId="Web-{8343B8A1-F56D-0B48-37CA-4C678128C187}" dt="2022-06-05T13:47:29.258" v="458" actId="20577"/>
          <ac:spMkLst>
            <pc:docMk/>
            <pc:sldMk cId="0" sldId="264"/>
            <ac:spMk id="14" creationId="{06EF7BC6-2025-AE51-5BBA-DD3F3460A258}"/>
          </ac:spMkLst>
        </pc:spChg>
        <pc:spChg chg="mod">
          <ac:chgData name="DANIELE FAZZARI" userId="S::d.fazzari@studenti.unina.it::48d00745-275a-4274-8b1c-05b23de7b372" providerId="AD" clId="Web-{8343B8A1-F56D-0B48-37CA-4C678128C187}" dt="2022-06-05T13:28:05.051" v="254" actId="14100"/>
          <ac:spMkLst>
            <pc:docMk/>
            <pc:sldMk cId="0" sldId="264"/>
            <ac:spMk id="15" creationId="{4E0B26CF-2D5E-D848-016B-0349BE88AA94}"/>
          </ac:spMkLst>
        </pc:spChg>
        <pc:spChg chg="mod">
          <ac:chgData name="DANIELE FAZZARI" userId="S::d.fazzari@studenti.unina.it::48d00745-275a-4274-8b1c-05b23de7b372" providerId="AD" clId="Web-{8343B8A1-F56D-0B48-37CA-4C678128C187}" dt="2022-06-05T13:28:16.130" v="257" actId="1076"/>
          <ac:spMkLst>
            <pc:docMk/>
            <pc:sldMk cId="0" sldId="264"/>
            <ac:spMk id="230" creationId="{00000000-0000-0000-0000-000000000000}"/>
          </ac:spMkLst>
        </pc:spChg>
        <pc:picChg chg="mod">
          <ac:chgData name="DANIELE FAZZARI" userId="S::d.fazzari@studenti.unina.it::48d00745-275a-4274-8b1c-05b23de7b372" providerId="AD" clId="Web-{8343B8A1-F56D-0B48-37CA-4C678128C187}" dt="2022-06-05T13:27:58.848" v="252" actId="1076"/>
          <ac:picMkLst>
            <pc:docMk/>
            <pc:sldMk cId="0" sldId="264"/>
            <ac:picMk id="17" creationId="{A8BFC48D-849A-2814-919B-BB9937585286}"/>
          </ac:picMkLst>
        </pc:picChg>
      </pc:sldChg>
      <pc:sldChg chg="addSp delSp modSp">
        <pc:chgData name="DANIELE FAZZARI" userId="S::d.fazzari@studenti.unina.it::48d00745-275a-4274-8b1c-05b23de7b372" providerId="AD" clId="Web-{8343B8A1-F56D-0B48-37CA-4C678128C187}" dt="2022-06-05T13:42:59.598" v="414" actId="20577"/>
        <pc:sldMkLst>
          <pc:docMk/>
          <pc:sldMk cId="0" sldId="265"/>
        </pc:sldMkLst>
        <pc:spChg chg="mod">
          <ac:chgData name="DANIELE FAZZARI" userId="S::d.fazzari@studenti.unina.it::48d00745-275a-4274-8b1c-05b23de7b372" providerId="AD" clId="Web-{8343B8A1-F56D-0B48-37CA-4C678128C187}" dt="2022-06-05T13:42:59.598" v="414" actId="20577"/>
          <ac:spMkLst>
            <pc:docMk/>
            <pc:sldMk cId="0" sldId="265"/>
            <ac:spMk id="3" creationId="{DA70A1A5-CD55-F7BB-9096-1E3B88799DD9}"/>
          </ac:spMkLst>
        </pc:spChg>
        <pc:spChg chg="mod">
          <ac:chgData name="DANIELE FAZZARI" userId="S::d.fazzari@studenti.unina.it::48d00745-275a-4274-8b1c-05b23de7b372" providerId="AD" clId="Web-{8343B8A1-F56D-0B48-37CA-4C678128C187}" dt="2022-06-05T13:36:59.561" v="353" actId="14100"/>
          <ac:spMkLst>
            <pc:docMk/>
            <pc:sldMk cId="0" sldId="265"/>
            <ac:spMk id="4" creationId="{FDF1D77B-75DD-426D-5F1A-86E04D1E948A}"/>
          </ac:spMkLst>
        </pc:spChg>
        <pc:cxnChg chg="add del mod">
          <ac:chgData name="DANIELE FAZZARI" userId="S::d.fazzari@studenti.unina.it::48d00745-275a-4274-8b1c-05b23de7b372" providerId="AD" clId="Web-{8343B8A1-F56D-0B48-37CA-4C678128C187}" dt="2022-06-05T13:39:46.439" v="392"/>
          <ac:cxnSpMkLst>
            <pc:docMk/>
            <pc:sldMk cId="0" sldId="265"/>
            <ac:cxnSpMk id="5" creationId="{6409E802-7942-DE11-6950-41A03C0E8062}"/>
          </ac:cxnSpMkLst>
        </pc:cxnChg>
      </pc:sldChg>
      <pc:sldChg chg="addSp modSp">
        <pc:chgData name="DANIELE FAZZARI" userId="S::d.fazzari@studenti.unina.it::48d00745-275a-4274-8b1c-05b23de7b372" providerId="AD" clId="Web-{8343B8A1-F56D-0B48-37CA-4C678128C187}" dt="2022-06-05T13:35:20.184" v="334" actId="1076"/>
        <pc:sldMkLst>
          <pc:docMk/>
          <pc:sldMk cId="4237097525" sldId="308"/>
        </pc:sldMkLst>
        <pc:spChg chg="add mod">
          <ac:chgData name="DANIELE FAZZARI" userId="S::d.fazzari@studenti.unina.it::48d00745-275a-4274-8b1c-05b23de7b372" providerId="AD" clId="Web-{8343B8A1-F56D-0B48-37CA-4C678128C187}" dt="2022-06-05T13:16:43.037" v="204" actId="20577"/>
          <ac:spMkLst>
            <pc:docMk/>
            <pc:sldMk cId="4237097525" sldId="308"/>
            <ac:spMk id="3" creationId="{B8EDF81E-0FE5-A775-1FBC-27962F5F6EC4}"/>
          </ac:spMkLst>
        </pc:spChg>
        <pc:spChg chg="add mod">
          <ac:chgData name="DANIELE FAZZARI" userId="S::d.fazzari@studenti.unina.it::48d00745-275a-4274-8b1c-05b23de7b372" providerId="AD" clId="Web-{8343B8A1-F56D-0B48-37CA-4C678128C187}" dt="2022-06-05T13:35:17.872" v="333" actId="1076"/>
          <ac:spMkLst>
            <pc:docMk/>
            <pc:sldMk cId="4237097525" sldId="308"/>
            <ac:spMk id="4" creationId="{F5DFDF53-F0FE-2767-2ACC-2CE003B38D7B}"/>
          </ac:spMkLst>
        </pc:spChg>
        <pc:spChg chg="mod">
          <ac:chgData name="DANIELE FAZZARI" userId="S::d.fazzari@studenti.unina.it::48d00745-275a-4274-8b1c-05b23de7b372" providerId="AD" clId="Web-{8343B8A1-F56D-0B48-37CA-4C678128C187}" dt="2022-06-05T13:35:20.184" v="334" actId="1076"/>
          <ac:spMkLst>
            <pc:docMk/>
            <pc:sldMk cId="4237097525" sldId="308"/>
            <ac:spMk id="255" creationId="{00000000-0000-0000-0000-000000000000}"/>
          </ac:spMkLst>
        </pc:spChg>
      </pc:sldChg>
      <pc:sldChg chg="modSp">
        <pc:chgData name="DANIELE FAZZARI" userId="S::d.fazzari@studenti.unina.it::48d00745-275a-4274-8b1c-05b23de7b372" providerId="AD" clId="Web-{8343B8A1-F56D-0B48-37CA-4C678128C187}" dt="2022-06-05T13:42:01.784" v="396" actId="20577"/>
        <pc:sldMkLst>
          <pc:docMk/>
          <pc:sldMk cId="3753581743" sldId="310"/>
        </pc:sldMkLst>
        <pc:spChg chg="mod">
          <ac:chgData name="DANIELE FAZZARI" userId="S::d.fazzari@studenti.unina.it::48d00745-275a-4274-8b1c-05b23de7b372" providerId="AD" clId="Web-{8343B8A1-F56D-0B48-37CA-4C678128C187}" dt="2022-06-05T13:42:01.784" v="396" actId="20577"/>
          <ac:spMkLst>
            <pc:docMk/>
            <pc:sldMk cId="3753581743" sldId="310"/>
            <ac:spMk id="2" creationId="{8445DB8D-7868-2BD6-D184-BF5298E077AF}"/>
          </ac:spMkLst>
        </pc:spChg>
      </pc:sldChg>
      <pc:sldChg chg="modSp">
        <pc:chgData name="DANIELE FAZZARI" userId="S::d.fazzari@studenti.unina.it::48d00745-275a-4274-8b1c-05b23de7b372" providerId="AD" clId="Web-{8343B8A1-F56D-0B48-37CA-4C678128C187}" dt="2022-06-05T14:06:31.958" v="460" actId="1076"/>
        <pc:sldMkLst>
          <pc:docMk/>
          <pc:sldMk cId="2923942321" sldId="311"/>
        </pc:sldMkLst>
        <pc:spChg chg="mod">
          <ac:chgData name="DANIELE FAZZARI" userId="S::d.fazzari@studenti.unina.it::48d00745-275a-4274-8b1c-05b23de7b372" providerId="AD" clId="Web-{8343B8A1-F56D-0B48-37CA-4C678128C187}" dt="2022-06-05T14:06:31.958" v="460" actId="1076"/>
          <ac:spMkLst>
            <pc:docMk/>
            <pc:sldMk cId="2923942321" sldId="311"/>
            <ac:spMk id="3" creationId="{2878BFA4-A532-CB80-20AE-03D206A8E5DF}"/>
          </ac:spMkLst>
        </pc:spChg>
        <pc:spChg chg="mod">
          <ac:chgData name="DANIELE FAZZARI" userId="S::d.fazzari@studenti.unina.it::48d00745-275a-4274-8b1c-05b23de7b372" providerId="AD" clId="Web-{8343B8A1-F56D-0B48-37CA-4C678128C187}" dt="2022-06-05T13:10:30.513" v="168" actId="1076"/>
          <ac:spMkLst>
            <pc:docMk/>
            <pc:sldMk cId="2923942321" sldId="311"/>
            <ac:spMk id="5" creationId="{0A155F6C-A846-C6E2-1FB8-B68CDA3948AE}"/>
          </ac:spMkLst>
        </pc:spChg>
        <pc:spChg chg="mod">
          <ac:chgData name="DANIELE FAZZARI" userId="S::d.fazzari@studenti.unina.it::48d00745-275a-4274-8b1c-05b23de7b372" providerId="AD" clId="Web-{8343B8A1-F56D-0B48-37CA-4C678128C187}" dt="2022-06-05T13:13:01" v="200" actId="20577"/>
          <ac:spMkLst>
            <pc:docMk/>
            <pc:sldMk cId="2923942321" sldId="311"/>
            <ac:spMk id="9" creationId="{4CFF4B97-713E-7CB7-FE13-0E7EA5395118}"/>
          </ac:spMkLst>
        </pc:spChg>
        <pc:spChg chg="mod">
          <ac:chgData name="DANIELE FAZZARI" userId="S::d.fazzari@studenti.unina.it::48d00745-275a-4274-8b1c-05b23de7b372" providerId="AD" clId="Web-{8343B8A1-F56D-0B48-37CA-4C678128C187}" dt="2022-06-05T13:10:30.529" v="170" actId="1076"/>
          <ac:spMkLst>
            <pc:docMk/>
            <pc:sldMk cId="2923942321" sldId="311"/>
            <ac:spMk id="15" creationId="{8812EDEB-DC85-DA95-BA46-48E3F03DB3D8}"/>
          </ac:spMkLst>
        </pc:spChg>
        <pc:picChg chg="mod">
          <ac:chgData name="DANIELE FAZZARI" userId="S::d.fazzari@studenti.unina.it::48d00745-275a-4274-8b1c-05b23de7b372" providerId="AD" clId="Web-{8343B8A1-F56D-0B48-37CA-4C678128C187}" dt="2022-06-05T13:07:25.807" v="132" actId="1076"/>
          <ac:picMkLst>
            <pc:docMk/>
            <pc:sldMk cId="2923942321" sldId="311"/>
            <ac:picMk id="17" creationId="{9046DAD3-3A40-10CE-E7FE-98BE274D86D0}"/>
          </ac:picMkLst>
        </pc:picChg>
        <pc:cxnChg chg="mod">
          <ac:chgData name="DANIELE FAZZARI" userId="S::d.fazzari@studenti.unina.it::48d00745-275a-4274-8b1c-05b23de7b372" providerId="AD" clId="Web-{8343B8A1-F56D-0B48-37CA-4C678128C187}" dt="2022-06-05T13:10:30.529" v="169" actId="1076"/>
          <ac:cxnSpMkLst>
            <pc:docMk/>
            <pc:sldMk cId="2923942321" sldId="311"/>
            <ac:cxnSpMk id="13" creationId="{02BB2BC1-4455-7327-308F-9BAA5073CA32}"/>
          </ac:cxnSpMkLst>
        </pc:cxnChg>
      </pc:sldChg>
      <pc:sldChg chg="modSp">
        <pc:chgData name="DANIELE FAZZARI" userId="S::d.fazzari@studenti.unina.it::48d00745-275a-4274-8b1c-05b23de7b372" providerId="AD" clId="Web-{8343B8A1-F56D-0B48-37CA-4C678128C187}" dt="2022-06-05T14:12:20.762" v="465" actId="1076"/>
        <pc:sldMkLst>
          <pc:docMk/>
          <pc:sldMk cId="463613285" sldId="341"/>
        </pc:sldMkLst>
        <pc:picChg chg="mod">
          <ac:chgData name="DANIELE FAZZARI" userId="S::d.fazzari@studenti.unina.it::48d00745-275a-4274-8b1c-05b23de7b372" providerId="AD" clId="Web-{8343B8A1-F56D-0B48-37CA-4C678128C187}" dt="2022-06-05T14:12:17.793" v="464" actId="14100"/>
          <ac:picMkLst>
            <pc:docMk/>
            <pc:sldMk cId="463613285" sldId="341"/>
            <ac:picMk id="2" creationId="{9B541D05-B36E-AB6C-2FC3-0060B72BA8D2}"/>
          </ac:picMkLst>
        </pc:picChg>
        <pc:picChg chg="mod">
          <ac:chgData name="DANIELE FAZZARI" userId="S::d.fazzari@studenti.unina.it::48d00745-275a-4274-8b1c-05b23de7b372" providerId="AD" clId="Web-{8343B8A1-F56D-0B48-37CA-4C678128C187}" dt="2022-06-05T14:12:20.762" v="465" actId="1076"/>
          <ac:picMkLst>
            <pc:docMk/>
            <pc:sldMk cId="463613285" sldId="341"/>
            <ac:picMk id="3" creationId="{D2B7CF64-E774-461C-07C4-3532F9B03C74}"/>
          </ac:picMkLst>
        </pc:picChg>
      </pc:sldChg>
    </pc:docChg>
  </pc:docChgLst>
  <pc:docChgLst>
    <pc:chgData name="ALFONSO CONTE" userId="S::alfon.conte@studenti.unina.it::8d7c930d-2d94-482b-b55b-f2fc0183f165" providerId="AD" clId="Web-{F383E41C-3C77-A0C9-FB4A-CAB103B93C53}"/>
    <pc:docChg chg="addSld delSld modSld sldOrd">
      <pc:chgData name="ALFONSO CONTE" userId="S::alfon.conte@studenti.unina.it::8d7c930d-2d94-482b-b55b-f2fc0183f165" providerId="AD" clId="Web-{F383E41C-3C77-A0C9-FB4A-CAB103B93C53}" dt="2022-06-02T14:36:02.891" v="922" actId="1076"/>
      <pc:docMkLst>
        <pc:docMk/>
      </pc:docMkLst>
      <pc:sldChg chg="modSp">
        <pc:chgData name="ALFONSO CONTE" userId="S::alfon.conte@studenti.unina.it::8d7c930d-2d94-482b-b55b-f2fc0183f165" providerId="AD" clId="Web-{F383E41C-3C77-A0C9-FB4A-CAB103B93C53}" dt="2022-06-02T13:32:09.451" v="307" actId="20577"/>
        <pc:sldMkLst>
          <pc:docMk/>
          <pc:sldMk cId="0" sldId="258"/>
        </pc:sldMkLst>
        <pc:spChg chg="mod">
          <ac:chgData name="ALFONSO CONTE" userId="S::alfon.conte@studenti.unina.it::8d7c930d-2d94-482b-b55b-f2fc0183f165" providerId="AD" clId="Web-{F383E41C-3C77-A0C9-FB4A-CAB103B93C53}" dt="2022-06-02T13:32:05.404" v="306" actId="20577"/>
          <ac:spMkLst>
            <pc:docMk/>
            <pc:sldMk cId="0" sldId="258"/>
            <ac:spMk id="10" creationId="{EC5096BC-203C-4E49-A594-29345FDA4B86}"/>
          </ac:spMkLst>
        </pc:spChg>
        <pc:spChg chg="mod">
          <ac:chgData name="ALFONSO CONTE" userId="S::alfon.conte@studenti.unina.it::8d7c930d-2d94-482b-b55b-f2fc0183f165" providerId="AD" clId="Web-{F383E41C-3C77-A0C9-FB4A-CAB103B93C53}" dt="2022-06-02T13:32:09.451" v="307" actId="20577"/>
          <ac:spMkLst>
            <pc:docMk/>
            <pc:sldMk cId="0" sldId="258"/>
            <ac:spMk id="186" creationId="{00000000-0000-0000-0000-000000000000}"/>
          </ac:spMkLst>
        </pc:spChg>
      </pc:sldChg>
      <pc:sldChg chg="modSp">
        <pc:chgData name="ALFONSO CONTE" userId="S::alfon.conte@studenti.unina.it::8d7c930d-2d94-482b-b55b-f2fc0183f165" providerId="AD" clId="Web-{F383E41C-3C77-A0C9-FB4A-CAB103B93C53}" dt="2022-06-02T13:32:15.967" v="309" actId="20577"/>
        <pc:sldMkLst>
          <pc:docMk/>
          <pc:sldMk cId="0" sldId="260"/>
        </pc:sldMkLst>
        <pc:spChg chg="mod">
          <ac:chgData name="ALFONSO CONTE" userId="S::alfon.conte@studenti.unina.it::8d7c930d-2d94-482b-b55b-f2fc0183f165" providerId="AD" clId="Web-{F383E41C-3C77-A0C9-FB4A-CAB103B93C53}" dt="2022-06-02T13:32:15.967" v="309" actId="20577"/>
          <ac:spMkLst>
            <pc:docMk/>
            <pc:sldMk cId="0" sldId="260"/>
            <ac:spMk id="200" creationId="{00000000-0000-0000-0000-000000000000}"/>
          </ac:spMkLst>
        </pc:spChg>
      </pc:sldChg>
      <pc:sldChg chg="modSp">
        <pc:chgData name="ALFONSO CONTE" userId="S::alfon.conte@studenti.unina.it::8d7c930d-2d94-482b-b55b-f2fc0183f165" providerId="AD" clId="Web-{F383E41C-3C77-A0C9-FB4A-CAB103B93C53}" dt="2022-06-02T13:31:49.794" v="304" actId="20577"/>
        <pc:sldMkLst>
          <pc:docMk/>
          <pc:sldMk cId="0" sldId="261"/>
        </pc:sldMkLst>
        <pc:spChg chg="mod">
          <ac:chgData name="ALFONSO CONTE" userId="S::alfon.conte@studenti.unina.it::8d7c930d-2d94-482b-b55b-f2fc0183f165" providerId="AD" clId="Web-{F383E41C-3C77-A0C9-FB4A-CAB103B93C53}" dt="2022-06-02T13:31:49.794" v="304" actId="20577"/>
          <ac:spMkLst>
            <pc:docMk/>
            <pc:sldMk cId="0" sldId="261"/>
            <ac:spMk id="206" creationId="{00000000-0000-0000-0000-000000000000}"/>
          </ac:spMkLst>
        </pc:spChg>
      </pc:sldChg>
      <pc:sldChg chg="modSp">
        <pc:chgData name="ALFONSO CONTE" userId="S::alfon.conte@studenti.unina.it::8d7c930d-2d94-482b-b55b-f2fc0183f165" providerId="AD" clId="Web-{F383E41C-3C77-A0C9-FB4A-CAB103B93C53}" dt="2022-06-02T12:57:21.211" v="0" actId="1076"/>
        <pc:sldMkLst>
          <pc:docMk/>
          <pc:sldMk cId="0" sldId="263"/>
        </pc:sldMkLst>
        <pc:spChg chg="mod">
          <ac:chgData name="ALFONSO CONTE" userId="S::alfon.conte@studenti.unina.it::8d7c930d-2d94-482b-b55b-f2fc0183f165" providerId="AD" clId="Web-{F383E41C-3C77-A0C9-FB4A-CAB103B93C53}" dt="2022-06-02T12:57:21.211" v="0" actId="1076"/>
          <ac:spMkLst>
            <pc:docMk/>
            <pc:sldMk cId="0" sldId="263"/>
            <ac:spMk id="9" creationId="{8860B03E-AD6B-46DC-BFE7-91E95103498A}"/>
          </ac:spMkLst>
        </pc:spChg>
      </pc:sldChg>
      <pc:sldChg chg="addSp delSp modSp">
        <pc:chgData name="ALFONSO CONTE" userId="S::alfon.conte@studenti.unina.it::8d7c930d-2d94-482b-b55b-f2fc0183f165" providerId="AD" clId="Web-{F383E41C-3C77-A0C9-FB4A-CAB103B93C53}" dt="2022-06-02T13:31:40.216" v="303" actId="20577"/>
        <pc:sldMkLst>
          <pc:docMk/>
          <pc:sldMk cId="0" sldId="264"/>
        </pc:sldMkLst>
        <pc:spChg chg="add del mod">
          <ac:chgData name="ALFONSO CONTE" userId="S::alfon.conte@studenti.unina.it::8d7c930d-2d94-482b-b55b-f2fc0183f165" providerId="AD" clId="Web-{F383E41C-3C77-A0C9-FB4A-CAB103B93C53}" dt="2022-06-02T13:00:43.888" v="16"/>
          <ac:spMkLst>
            <pc:docMk/>
            <pc:sldMk cId="0" sldId="264"/>
            <ac:spMk id="3" creationId="{8D70180C-6B0C-E9C8-0D6F-01C23D91D953}"/>
          </ac:spMkLst>
        </pc:spChg>
        <pc:spChg chg="add del mod">
          <ac:chgData name="ALFONSO CONTE" userId="S::alfon.conte@studenti.unina.it::8d7c930d-2d94-482b-b55b-f2fc0183f165" providerId="AD" clId="Web-{F383E41C-3C77-A0C9-FB4A-CAB103B93C53}" dt="2022-06-02T13:00:43.888" v="15"/>
          <ac:spMkLst>
            <pc:docMk/>
            <pc:sldMk cId="0" sldId="264"/>
            <ac:spMk id="5" creationId="{E5BCECB8-8E73-B894-7F3C-76728A77D6CF}"/>
          </ac:spMkLst>
        </pc:spChg>
        <pc:spChg chg="add del mod">
          <ac:chgData name="ALFONSO CONTE" userId="S::alfon.conte@studenti.unina.it::8d7c930d-2d94-482b-b55b-f2fc0183f165" providerId="AD" clId="Web-{F383E41C-3C77-A0C9-FB4A-CAB103B93C53}" dt="2022-06-02T13:00:43.888" v="14"/>
          <ac:spMkLst>
            <pc:docMk/>
            <pc:sldMk cId="0" sldId="264"/>
            <ac:spMk id="7" creationId="{3A97079E-F681-BC8A-FCB8-8C9E0CAD11EF}"/>
          </ac:spMkLst>
        </pc:spChg>
        <pc:spChg chg="add del mod">
          <ac:chgData name="ALFONSO CONTE" userId="S::alfon.conte@studenti.unina.it::8d7c930d-2d94-482b-b55b-f2fc0183f165" providerId="AD" clId="Web-{F383E41C-3C77-A0C9-FB4A-CAB103B93C53}" dt="2022-06-02T13:00:43.888" v="13"/>
          <ac:spMkLst>
            <pc:docMk/>
            <pc:sldMk cId="0" sldId="264"/>
            <ac:spMk id="9" creationId="{8CFA98C7-54B8-F552-8205-ED94594FD6DD}"/>
          </ac:spMkLst>
        </pc:spChg>
        <pc:spChg chg="add del mod">
          <ac:chgData name="ALFONSO CONTE" userId="S::alfon.conte@studenti.unina.it::8d7c930d-2d94-482b-b55b-f2fc0183f165" providerId="AD" clId="Web-{F383E41C-3C77-A0C9-FB4A-CAB103B93C53}" dt="2022-06-02T13:00:43.888" v="12"/>
          <ac:spMkLst>
            <pc:docMk/>
            <pc:sldMk cId="0" sldId="264"/>
            <ac:spMk id="11" creationId="{7795541E-7757-02F6-86E2-36A6E5FBCB0E}"/>
          </ac:spMkLst>
        </pc:spChg>
        <pc:spChg chg="add del mod">
          <ac:chgData name="ALFONSO CONTE" userId="S::alfon.conte@studenti.unina.it::8d7c930d-2d94-482b-b55b-f2fc0183f165" providerId="AD" clId="Web-{F383E41C-3C77-A0C9-FB4A-CAB103B93C53}" dt="2022-06-02T13:00:33.372" v="11"/>
          <ac:spMkLst>
            <pc:docMk/>
            <pc:sldMk cId="0" sldId="264"/>
            <ac:spMk id="13" creationId="{D2D71289-8F6E-8462-8B79-71B28CAA2BAA}"/>
          </ac:spMkLst>
        </pc:spChg>
        <pc:spChg chg="add mod">
          <ac:chgData name="ALFONSO CONTE" userId="S::alfon.conte@studenti.unina.it::8d7c930d-2d94-482b-b55b-f2fc0183f165" providerId="AD" clId="Web-{F383E41C-3C77-A0C9-FB4A-CAB103B93C53}" dt="2022-06-02T13:06:56.585" v="83" actId="14100"/>
          <ac:spMkLst>
            <pc:docMk/>
            <pc:sldMk cId="0" sldId="264"/>
            <ac:spMk id="14" creationId="{06EF7BC6-2025-AE51-5BBA-DD3F3460A258}"/>
          </ac:spMkLst>
        </pc:spChg>
        <pc:spChg chg="add mod">
          <ac:chgData name="ALFONSO CONTE" userId="S::alfon.conte@studenti.unina.it::8d7c930d-2d94-482b-b55b-f2fc0183f165" providerId="AD" clId="Web-{F383E41C-3C77-A0C9-FB4A-CAB103B93C53}" dt="2022-06-02T13:07:24.054" v="85" actId="20577"/>
          <ac:spMkLst>
            <pc:docMk/>
            <pc:sldMk cId="0" sldId="264"/>
            <ac:spMk id="15" creationId="{4E0B26CF-2D5E-D848-016B-0349BE88AA94}"/>
          </ac:spMkLst>
        </pc:spChg>
        <pc:spChg chg="add mod">
          <ac:chgData name="ALFONSO CONTE" userId="S::alfon.conte@studenti.unina.it::8d7c930d-2d94-482b-b55b-f2fc0183f165" providerId="AD" clId="Web-{F383E41C-3C77-A0C9-FB4A-CAB103B93C53}" dt="2022-06-02T13:02:43.484" v="34" actId="20577"/>
          <ac:spMkLst>
            <pc:docMk/>
            <pc:sldMk cId="0" sldId="264"/>
            <ac:spMk id="16" creationId="{2B28335B-B3C4-8ED0-2044-C46CD0DFCD53}"/>
          </ac:spMkLst>
        </pc:spChg>
        <pc:spChg chg="mod">
          <ac:chgData name="ALFONSO CONTE" userId="S::alfon.conte@studenti.unina.it::8d7c930d-2d94-482b-b55b-f2fc0183f165" providerId="AD" clId="Web-{F383E41C-3C77-A0C9-FB4A-CAB103B93C53}" dt="2022-06-02T13:31:40.216" v="303" actId="20577"/>
          <ac:spMkLst>
            <pc:docMk/>
            <pc:sldMk cId="0" sldId="264"/>
            <ac:spMk id="230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3:00:25.700" v="9"/>
          <ac:spMkLst>
            <pc:docMk/>
            <pc:sldMk cId="0" sldId="264"/>
            <ac:spMk id="231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3:00:25.637" v="8"/>
          <ac:spMkLst>
            <pc:docMk/>
            <pc:sldMk cId="0" sldId="264"/>
            <ac:spMk id="232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3:00:25.575" v="7"/>
          <ac:spMkLst>
            <pc:docMk/>
            <pc:sldMk cId="0" sldId="264"/>
            <ac:spMk id="233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3:00:25.512" v="6"/>
          <ac:spMkLst>
            <pc:docMk/>
            <pc:sldMk cId="0" sldId="264"/>
            <ac:spMk id="234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3:00:25.434" v="5"/>
          <ac:spMkLst>
            <pc:docMk/>
            <pc:sldMk cId="0" sldId="264"/>
            <ac:spMk id="235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3:00:25.372" v="4"/>
          <ac:spMkLst>
            <pc:docMk/>
            <pc:sldMk cId="0" sldId="264"/>
            <ac:spMk id="236" creationId="{00000000-0000-0000-0000-000000000000}"/>
          </ac:spMkLst>
        </pc:spChg>
        <pc:picChg chg="add mod">
          <ac:chgData name="ALFONSO CONTE" userId="S::alfon.conte@studenti.unina.it::8d7c930d-2d94-482b-b55b-f2fc0183f165" providerId="AD" clId="Web-{F383E41C-3C77-A0C9-FB4A-CAB103B93C53}" dt="2022-06-02T13:06:03.271" v="79" actId="1076"/>
          <ac:picMkLst>
            <pc:docMk/>
            <pc:sldMk cId="0" sldId="264"/>
            <ac:picMk id="17" creationId="{A8BFC48D-849A-2814-919B-BB9937585286}"/>
          </ac:picMkLst>
        </pc:picChg>
        <pc:cxnChg chg="del">
          <ac:chgData name="ALFONSO CONTE" userId="S::alfon.conte@studenti.unina.it::8d7c930d-2d94-482b-b55b-f2fc0183f165" providerId="AD" clId="Web-{F383E41C-3C77-A0C9-FB4A-CAB103B93C53}" dt="2022-06-02T13:00:25.309" v="3"/>
          <ac:cxnSpMkLst>
            <pc:docMk/>
            <pc:sldMk cId="0" sldId="264"/>
            <ac:cxnSpMk id="237" creationId="{00000000-0000-0000-0000-000000000000}"/>
          </ac:cxnSpMkLst>
        </pc:cxnChg>
        <pc:cxnChg chg="del">
          <ac:chgData name="ALFONSO CONTE" userId="S::alfon.conte@studenti.unina.it::8d7c930d-2d94-482b-b55b-f2fc0183f165" providerId="AD" clId="Web-{F383E41C-3C77-A0C9-FB4A-CAB103B93C53}" dt="2022-06-02T13:00:25.309" v="2"/>
          <ac:cxnSpMkLst>
            <pc:docMk/>
            <pc:sldMk cId="0" sldId="264"/>
            <ac:cxnSpMk id="238" creationId="{00000000-0000-0000-0000-000000000000}"/>
          </ac:cxnSpMkLst>
        </pc:cxnChg>
        <pc:cxnChg chg="del">
          <ac:chgData name="ALFONSO CONTE" userId="S::alfon.conte@studenti.unina.it::8d7c930d-2d94-482b-b55b-f2fc0183f165" providerId="AD" clId="Web-{F383E41C-3C77-A0C9-FB4A-CAB103B93C53}" dt="2022-06-02T13:00:25.309" v="1"/>
          <ac:cxnSpMkLst>
            <pc:docMk/>
            <pc:sldMk cId="0" sldId="264"/>
            <ac:cxnSpMk id="239" creationId="{00000000-0000-0000-0000-000000000000}"/>
          </ac:cxnSpMkLst>
        </pc:cxnChg>
      </pc:sldChg>
      <pc:sldChg chg="addSp delSp modSp">
        <pc:chgData name="ALFONSO CONTE" userId="S::alfon.conte@studenti.unina.it::8d7c930d-2d94-482b-b55b-f2fc0183f165" providerId="AD" clId="Web-{F383E41C-3C77-A0C9-FB4A-CAB103B93C53}" dt="2022-06-02T13:31:32.059" v="302" actId="20577"/>
        <pc:sldMkLst>
          <pc:docMk/>
          <pc:sldMk cId="0" sldId="265"/>
        </pc:sldMkLst>
        <pc:spChg chg="add mod">
          <ac:chgData name="ALFONSO CONTE" userId="S::alfon.conte@studenti.unina.it::8d7c930d-2d94-482b-b55b-f2fc0183f165" providerId="AD" clId="Web-{F383E41C-3C77-A0C9-FB4A-CAB103B93C53}" dt="2022-06-02T13:14:49.628" v="155" actId="1076"/>
          <ac:spMkLst>
            <pc:docMk/>
            <pc:sldMk cId="0" sldId="265"/>
            <ac:spMk id="3" creationId="{DA70A1A5-CD55-F7BB-9096-1E3B88799DD9}"/>
          </ac:spMkLst>
        </pc:spChg>
        <pc:spChg chg="mod">
          <ac:chgData name="ALFONSO CONTE" userId="S::alfon.conte@studenti.unina.it::8d7c930d-2d94-482b-b55b-f2fc0183f165" providerId="AD" clId="Web-{F383E41C-3C77-A0C9-FB4A-CAB103B93C53}" dt="2022-06-02T13:31:32.059" v="302" actId="20577"/>
          <ac:spMkLst>
            <pc:docMk/>
            <pc:sldMk cId="0" sldId="265"/>
            <ac:spMk id="244" creationId="{00000000-0000-0000-0000-000000000000}"/>
          </ac:spMkLst>
        </pc:spChg>
        <pc:spChg chg="mod">
          <ac:chgData name="ALFONSO CONTE" userId="S::alfon.conte@studenti.unina.it::8d7c930d-2d94-482b-b55b-f2fc0183f165" providerId="AD" clId="Web-{F383E41C-3C77-A0C9-FB4A-CAB103B93C53}" dt="2022-06-02T13:11:41.357" v="136" actId="20577"/>
          <ac:spMkLst>
            <pc:docMk/>
            <pc:sldMk cId="0" sldId="265"/>
            <ac:spMk id="245" creationId="{00000000-0000-0000-0000-000000000000}"/>
          </ac:spMkLst>
        </pc:spChg>
        <pc:spChg chg="mod">
          <ac:chgData name="ALFONSO CONTE" userId="S::alfon.conte@studenti.unina.it::8d7c930d-2d94-482b-b55b-f2fc0183f165" providerId="AD" clId="Web-{F383E41C-3C77-A0C9-FB4A-CAB103B93C53}" dt="2022-06-02T13:13:06.906" v="141" actId="1076"/>
          <ac:spMkLst>
            <pc:docMk/>
            <pc:sldMk cId="0" sldId="265"/>
            <ac:spMk id="246" creationId="{00000000-0000-0000-0000-000000000000}"/>
          </ac:spMkLst>
        </pc:spChg>
        <pc:spChg chg="del mod">
          <ac:chgData name="ALFONSO CONTE" userId="S::alfon.conte@studenti.unina.it::8d7c930d-2d94-482b-b55b-f2fc0183f165" providerId="AD" clId="Web-{F383E41C-3C77-A0C9-FB4A-CAB103B93C53}" dt="2022-06-02T13:11:16.435" v="128"/>
          <ac:spMkLst>
            <pc:docMk/>
            <pc:sldMk cId="0" sldId="265"/>
            <ac:spMk id="247" creationId="{00000000-0000-0000-0000-000000000000}"/>
          </ac:spMkLst>
        </pc:spChg>
        <pc:spChg chg="del mod">
          <ac:chgData name="ALFONSO CONTE" userId="S::alfon.conte@studenti.unina.it::8d7c930d-2d94-482b-b55b-f2fc0183f165" providerId="AD" clId="Web-{F383E41C-3C77-A0C9-FB4A-CAB103B93C53}" dt="2022-06-02T13:10:46.684" v="123"/>
          <ac:spMkLst>
            <pc:docMk/>
            <pc:sldMk cId="0" sldId="265"/>
            <ac:spMk id="248" creationId="{00000000-0000-0000-0000-000000000000}"/>
          </ac:spMkLst>
        </pc:spChg>
        <pc:picChg chg="add mod modCrop">
          <ac:chgData name="ALFONSO CONTE" userId="S::alfon.conte@studenti.unina.it::8d7c930d-2d94-482b-b55b-f2fc0183f165" providerId="AD" clId="Web-{F383E41C-3C77-A0C9-FB4A-CAB103B93C53}" dt="2022-06-02T13:11:49.967" v="138" actId="1076"/>
          <ac:picMkLst>
            <pc:docMk/>
            <pc:sldMk cId="0" sldId="265"/>
            <ac:picMk id="2" creationId="{2ABA1017-28DD-876F-B15D-0960C7197694}"/>
          </ac:picMkLst>
        </pc:picChg>
        <pc:cxnChg chg="del">
          <ac:chgData name="ALFONSO CONTE" userId="S::alfon.conte@studenti.unina.it::8d7c930d-2d94-482b-b55b-f2fc0183f165" providerId="AD" clId="Web-{F383E41C-3C77-A0C9-FB4A-CAB103B93C53}" dt="2022-06-02T13:10:46.653" v="122"/>
          <ac:cxnSpMkLst>
            <pc:docMk/>
            <pc:sldMk cId="0" sldId="265"/>
            <ac:cxnSpMk id="249" creationId="{00000000-0000-0000-0000-000000000000}"/>
          </ac:cxnSpMkLst>
        </pc:cxnChg>
        <pc:cxnChg chg="mod">
          <ac:chgData name="ALFONSO CONTE" userId="S::alfon.conte@studenti.unina.it::8d7c930d-2d94-482b-b55b-f2fc0183f165" providerId="AD" clId="Web-{F383E41C-3C77-A0C9-FB4A-CAB103B93C53}" dt="2022-06-02T13:11:47.139" v="137" actId="1076"/>
          <ac:cxnSpMkLst>
            <pc:docMk/>
            <pc:sldMk cId="0" sldId="265"/>
            <ac:cxnSpMk id="250" creationId="{00000000-0000-0000-0000-000000000000}"/>
          </ac:cxnSpMkLst>
        </pc:cxnChg>
      </pc:sldChg>
      <pc:sldChg chg="addSp delSp modSp">
        <pc:chgData name="ALFONSO CONTE" userId="S::alfon.conte@studenti.unina.it::8d7c930d-2d94-482b-b55b-f2fc0183f165" providerId="AD" clId="Web-{F383E41C-3C77-A0C9-FB4A-CAB103B93C53}" dt="2022-06-02T13:54:51.407" v="551" actId="20577"/>
        <pc:sldMkLst>
          <pc:docMk/>
          <pc:sldMk cId="0" sldId="266"/>
        </pc:sldMkLst>
        <pc:spChg chg="add del mod">
          <ac:chgData name="ALFONSO CONTE" userId="S::alfon.conte@studenti.unina.it::8d7c930d-2d94-482b-b55b-f2fc0183f165" providerId="AD" clId="Web-{F383E41C-3C77-A0C9-FB4A-CAB103B93C53}" dt="2022-06-02T13:33:38.687" v="326"/>
          <ac:spMkLst>
            <pc:docMk/>
            <pc:sldMk cId="0" sldId="266"/>
            <ac:spMk id="3" creationId="{EA292735-8A55-6E64-6E52-0490F6776880}"/>
          </ac:spMkLst>
        </pc:spChg>
        <pc:spChg chg="add mod">
          <ac:chgData name="ALFONSO CONTE" userId="S::alfon.conte@studenti.unina.it::8d7c930d-2d94-482b-b55b-f2fc0183f165" providerId="AD" clId="Web-{F383E41C-3C77-A0C9-FB4A-CAB103B93C53}" dt="2022-06-02T13:54:51.407" v="551" actId="20577"/>
          <ac:spMkLst>
            <pc:docMk/>
            <pc:sldMk cId="0" sldId="266"/>
            <ac:spMk id="5" creationId="{934EECFD-D819-ACC2-4EA6-344450EE2B13}"/>
          </ac:spMkLst>
        </pc:spChg>
        <pc:spChg chg="mod">
          <ac:chgData name="ALFONSO CONTE" userId="S::alfon.conte@studenti.unina.it::8d7c930d-2d94-482b-b55b-f2fc0183f165" providerId="AD" clId="Web-{F383E41C-3C77-A0C9-FB4A-CAB103B93C53}" dt="2022-06-02T13:35:05.221" v="347" actId="20577"/>
          <ac:spMkLst>
            <pc:docMk/>
            <pc:sldMk cId="0" sldId="266"/>
            <ac:spMk id="255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3:33:38.578" v="325"/>
          <ac:spMkLst>
            <pc:docMk/>
            <pc:sldMk cId="0" sldId="266"/>
            <ac:spMk id="256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3:33:35.625" v="324"/>
          <ac:spMkLst>
            <pc:docMk/>
            <pc:sldMk cId="0" sldId="266"/>
            <ac:spMk id="258" creationId="{00000000-0000-0000-0000-000000000000}"/>
          </ac:spMkLst>
        </pc:spChg>
        <pc:picChg chg="del">
          <ac:chgData name="ALFONSO CONTE" userId="S::alfon.conte@studenti.unina.it::8d7c930d-2d94-482b-b55b-f2fc0183f165" providerId="AD" clId="Web-{F383E41C-3C77-A0C9-FB4A-CAB103B93C53}" dt="2022-06-02T13:15:18.175" v="156"/>
          <ac:picMkLst>
            <pc:docMk/>
            <pc:sldMk cId="0" sldId="266"/>
            <ac:picMk id="257" creationId="{00000000-0000-0000-0000-000000000000}"/>
          </ac:picMkLst>
        </pc:picChg>
      </pc:sldChg>
      <pc:sldChg chg="addSp delSp modSp del">
        <pc:chgData name="ALFONSO CONTE" userId="S::alfon.conte@studenti.unina.it::8d7c930d-2d94-482b-b55b-f2fc0183f165" providerId="AD" clId="Web-{F383E41C-3C77-A0C9-FB4A-CAB103B93C53}" dt="2022-06-02T13:43:04.249" v="418"/>
        <pc:sldMkLst>
          <pc:docMk/>
          <pc:sldMk cId="0" sldId="267"/>
        </pc:sldMkLst>
        <pc:spChg chg="mod">
          <ac:chgData name="ALFONSO CONTE" userId="S::alfon.conte@studenti.unina.it::8d7c930d-2d94-482b-b55b-f2fc0183f165" providerId="AD" clId="Web-{F383E41C-3C77-A0C9-FB4A-CAB103B93C53}" dt="2022-06-02T13:38:32.179" v="376" actId="1076"/>
          <ac:spMkLst>
            <pc:docMk/>
            <pc:sldMk cId="0" sldId="267"/>
            <ac:spMk id="263" creationId="{00000000-0000-0000-0000-000000000000}"/>
          </ac:spMkLst>
        </pc:spChg>
        <pc:spChg chg="mod">
          <ac:chgData name="ALFONSO CONTE" userId="S::alfon.conte@studenti.unina.it::8d7c930d-2d94-482b-b55b-f2fc0183f165" providerId="AD" clId="Web-{F383E41C-3C77-A0C9-FB4A-CAB103B93C53}" dt="2022-06-02T13:38:48.617" v="382" actId="1076"/>
          <ac:spMkLst>
            <pc:docMk/>
            <pc:sldMk cId="0" sldId="267"/>
            <ac:spMk id="264" creationId="{00000000-0000-0000-0000-000000000000}"/>
          </ac:spMkLst>
        </pc:spChg>
        <pc:picChg chg="add mod">
          <ac:chgData name="ALFONSO CONTE" userId="S::alfon.conte@studenti.unina.it::8d7c930d-2d94-482b-b55b-f2fc0183f165" providerId="AD" clId="Web-{F383E41C-3C77-A0C9-FB4A-CAB103B93C53}" dt="2022-06-02T13:38:51.227" v="383" actId="1076"/>
          <ac:picMkLst>
            <pc:docMk/>
            <pc:sldMk cId="0" sldId="267"/>
            <ac:picMk id="2" creationId="{EE6CFA02-70D0-3D3C-BA71-1643BC05CC03}"/>
          </ac:picMkLst>
        </pc:picChg>
        <pc:picChg chg="del">
          <ac:chgData name="ALFONSO CONTE" userId="S::alfon.conte@studenti.unina.it::8d7c930d-2d94-482b-b55b-f2fc0183f165" providerId="AD" clId="Web-{F383E41C-3C77-A0C9-FB4A-CAB103B93C53}" dt="2022-06-02T13:36:33.020" v="360"/>
          <ac:picMkLst>
            <pc:docMk/>
            <pc:sldMk cId="0" sldId="267"/>
            <ac:picMk id="265" creationId="{00000000-0000-0000-0000-000000000000}"/>
          </ac:picMkLst>
        </pc:picChg>
      </pc:sldChg>
      <pc:sldChg chg="addSp delSp modSp add del ord">
        <pc:chgData name="ALFONSO CONTE" userId="S::alfon.conte@studenti.unina.it::8d7c930d-2d94-482b-b55b-f2fc0183f165" providerId="AD" clId="Web-{F383E41C-3C77-A0C9-FB4A-CAB103B93C53}" dt="2022-06-02T14:36:02.891" v="922" actId="1076"/>
        <pc:sldMkLst>
          <pc:docMk/>
          <pc:sldMk cId="0" sldId="271"/>
        </pc:sldMkLst>
        <pc:spChg chg="add del mod">
          <ac:chgData name="ALFONSO CONTE" userId="S::alfon.conte@studenti.unina.it::8d7c930d-2d94-482b-b55b-f2fc0183f165" providerId="AD" clId="Web-{F383E41C-3C77-A0C9-FB4A-CAB103B93C53}" dt="2022-06-02T14:10:17.008" v="628"/>
          <ac:spMkLst>
            <pc:docMk/>
            <pc:sldMk cId="0" sldId="271"/>
            <ac:spMk id="3" creationId="{3BDCDE72-0F86-734A-0C51-D8B7F84EC5AB}"/>
          </ac:spMkLst>
        </pc:spChg>
        <pc:spChg chg="add del mod">
          <ac:chgData name="ALFONSO CONTE" userId="S::alfon.conte@studenti.unina.it::8d7c930d-2d94-482b-b55b-f2fc0183f165" providerId="AD" clId="Web-{F383E41C-3C77-A0C9-FB4A-CAB103B93C53}" dt="2022-06-02T14:10:17.212" v="629"/>
          <ac:spMkLst>
            <pc:docMk/>
            <pc:sldMk cId="0" sldId="271"/>
            <ac:spMk id="5" creationId="{6B98EC93-42E5-8191-B2A3-3E0B25AC5777}"/>
          </ac:spMkLst>
        </pc:spChg>
        <pc:spChg chg="add del mod">
          <ac:chgData name="ALFONSO CONTE" userId="S::alfon.conte@studenti.unina.it::8d7c930d-2d94-482b-b55b-f2fc0183f165" providerId="AD" clId="Web-{F383E41C-3C77-A0C9-FB4A-CAB103B93C53}" dt="2022-06-02T14:10:28.571" v="632"/>
          <ac:spMkLst>
            <pc:docMk/>
            <pc:sldMk cId="0" sldId="271"/>
            <ac:spMk id="7" creationId="{AA062994-DE6C-7CC3-3247-2B0D594AC790}"/>
          </ac:spMkLst>
        </pc:spChg>
        <pc:spChg chg="add del mod">
          <ac:chgData name="ALFONSO CONTE" userId="S::alfon.conte@studenti.unina.it::8d7c930d-2d94-482b-b55b-f2fc0183f165" providerId="AD" clId="Web-{F383E41C-3C77-A0C9-FB4A-CAB103B93C53}" dt="2022-06-02T14:10:30.087" v="633"/>
          <ac:spMkLst>
            <pc:docMk/>
            <pc:sldMk cId="0" sldId="271"/>
            <ac:spMk id="9" creationId="{13BE4916-F7F2-ADAA-08A2-070CC55607E7}"/>
          </ac:spMkLst>
        </pc:spChg>
        <pc:spChg chg="add del mod">
          <ac:chgData name="ALFONSO CONTE" userId="S::alfon.conte@studenti.unina.it::8d7c930d-2d94-482b-b55b-f2fc0183f165" providerId="AD" clId="Web-{F383E41C-3C77-A0C9-FB4A-CAB103B93C53}" dt="2022-06-02T14:10:44.681" v="637"/>
          <ac:spMkLst>
            <pc:docMk/>
            <pc:sldMk cId="0" sldId="271"/>
            <ac:spMk id="11" creationId="{6E51AD92-CBDF-2D4D-28ED-87451B79CE45}"/>
          </ac:spMkLst>
        </pc:spChg>
        <pc:spChg chg="add del mod">
          <ac:chgData name="ALFONSO CONTE" userId="S::alfon.conte@studenti.unina.it::8d7c930d-2d94-482b-b55b-f2fc0183f165" providerId="AD" clId="Web-{F383E41C-3C77-A0C9-FB4A-CAB103B93C53}" dt="2022-06-02T14:10:41.993" v="636"/>
          <ac:spMkLst>
            <pc:docMk/>
            <pc:sldMk cId="0" sldId="271"/>
            <ac:spMk id="13" creationId="{027F4BAD-17BE-2C1B-39FF-47920ECAA10A}"/>
          </ac:spMkLst>
        </pc:spChg>
        <pc:spChg chg="add del mod">
          <ac:chgData name="ALFONSO CONTE" userId="S::alfon.conte@studenti.unina.it::8d7c930d-2d94-482b-b55b-f2fc0183f165" providerId="AD" clId="Web-{F383E41C-3C77-A0C9-FB4A-CAB103B93C53}" dt="2022-06-02T14:11:14.744" v="649"/>
          <ac:spMkLst>
            <pc:docMk/>
            <pc:sldMk cId="0" sldId="271"/>
            <ac:spMk id="15" creationId="{62DD575A-C5B7-090D-F4C6-680D717F20FD}"/>
          </ac:spMkLst>
        </pc:spChg>
        <pc:spChg chg="add del mod">
          <ac:chgData name="ALFONSO CONTE" userId="S::alfon.conte@studenti.unina.it::8d7c930d-2d94-482b-b55b-f2fc0183f165" providerId="AD" clId="Web-{F383E41C-3C77-A0C9-FB4A-CAB103B93C53}" dt="2022-06-02T14:11:06.182" v="648"/>
          <ac:spMkLst>
            <pc:docMk/>
            <pc:sldMk cId="0" sldId="271"/>
            <ac:spMk id="17" creationId="{04A66C7F-DA2B-6FBC-E754-01D9541F5444}"/>
          </ac:spMkLst>
        </pc:spChg>
        <pc:spChg chg="add del mod">
          <ac:chgData name="ALFONSO CONTE" userId="S::alfon.conte@studenti.unina.it::8d7c930d-2d94-482b-b55b-f2fc0183f165" providerId="AD" clId="Web-{F383E41C-3C77-A0C9-FB4A-CAB103B93C53}" dt="2022-06-02T14:11:06.166" v="647"/>
          <ac:spMkLst>
            <pc:docMk/>
            <pc:sldMk cId="0" sldId="271"/>
            <ac:spMk id="19" creationId="{A065330B-74F2-7ABB-69D6-D11C3D142CBC}"/>
          </ac:spMkLst>
        </pc:spChg>
        <pc:spChg chg="add del mod">
          <ac:chgData name="ALFONSO CONTE" userId="S::alfon.conte@studenti.unina.it::8d7c930d-2d94-482b-b55b-f2fc0183f165" providerId="AD" clId="Web-{F383E41C-3C77-A0C9-FB4A-CAB103B93C53}" dt="2022-06-02T14:11:06.057" v="646"/>
          <ac:spMkLst>
            <pc:docMk/>
            <pc:sldMk cId="0" sldId="271"/>
            <ac:spMk id="21" creationId="{DEBF576F-D2DE-069A-A87A-95D8307450DA}"/>
          </ac:spMkLst>
        </pc:spChg>
        <pc:spChg chg="add del mod">
          <ac:chgData name="ALFONSO CONTE" userId="S::alfon.conte@studenti.unina.it::8d7c930d-2d94-482b-b55b-f2fc0183f165" providerId="AD" clId="Web-{F383E41C-3C77-A0C9-FB4A-CAB103B93C53}" dt="2022-06-02T14:11:01.775" v="645"/>
          <ac:spMkLst>
            <pc:docMk/>
            <pc:sldMk cId="0" sldId="271"/>
            <ac:spMk id="23" creationId="{13F7CF90-B2DB-F488-7498-CBEDBF401143}"/>
          </ac:spMkLst>
        </pc:spChg>
        <pc:spChg chg="add del mod">
          <ac:chgData name="ALFONSO CONTE" userId="S::alfon.conte@studenti.unina.it::8d7c930d-2d94-482b-b55b-f2fc0183f165" providerId="AD" clId="Web-{F383E41C-3C77-A0C9-FB4A-CAB103B93C53}" dt="2022-06-02T14:10:55.650" v="644"/>
          <ac:spMkLst>
            <pc:docMk/>
            <pc:sldMk cId="0" sldId="271"/>
            <ac:spMk id="25" creationId="{3D3710B2-C27E-91B5-1D25-B07E75AEE151}"/>
          </ac:spMkLst>
        </pc:spChg>
        <pc:spChg chg="add mod">
          <ac:chgData name="ALFONSO CONTE" userId="S::alfon.conte@studenti.unina.it::8d7c930d-2d94-482b-b55b-f2fc0183f165" providerId="AD" clId="Web-{F383E41C-3C77-A0C9-FB4A-CAB103B93C53}" dt="2022-06-02T14:33:54.091" v="918" actId="1076"/>
          <ac:spMkLst>
            <pc:docMk/>
            <pc:sldMk cId="0" sldId="271"/>
            <ac:spMk id="28" creationId="{AB72C74E-774A-6F0C-F3C2-6F1BF6B12C43}"/>
          </ac:spMkLst>
        </pc:spChg>
        <pc:spChg chg="add mod">
          <ac:chgData name="ALFONSO CONTE" userId="S::alfon.conte@studenti.unina.it::8d7c930d-2d94-482b-b55b-f2fc0183f165" providerId="AD" clId="Web-{F383E41C-3C77-A0C9-FB4A-CAB103B93C53}" dt="2022-06-02T14:34:02.904" v="921" actId="1076"/>
          <ac:spMkLst>
            <pc:docMk/>
            <pc:sldMk cId="0" sldId="271"/>
            <ac:spMk id="29" creationId="{E4F9072B-A14A-70FC-925F-44A2C7D85761}"/>
          </ac:spMkLst>
        </pc:spChg>
        <pc:spChg chg="del mod">
          <ac:chgData name="ALFONSO CONTE" userId="S::alfon.conte@studenti.unina.it::8d7c930d-2d94-482b-b55b-f2fc0183f165" providerId="AD" clId="Web-{F383E41C-3C77-A0C9-FB4A-CAB103B93C53}" dt="2022-06-02T14:12:21.965" v="660"/>
          <ac:spMkLst>
            <pc:docMk/>
            <pc:sldMk cId="0" sldId="271"/>
            <ac:spMk id="301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4:12:27.527" v="661"/>
          <ac:spMkLst>
            <pc:docMk/>
            <pc:sldMk cId="0" sldId="271"/>
            <ac:spMk id="302" creationId="{00000000-0000-0000-0000-000000000000}"/>
          </ac:spMkLst>
        </pc:spChg>
        <pc:spChg chg="mod">
          <ac:chgData name="ALFONSO CONTE" userId="S::alfon.conte@studenti.unina.it::8d7c930d-2d94-482b-b55b-f2fc0183f165" providerId="AD" clId="Web-{F383E41C-3C77-A0C9-FB4A-CAB103B93C53}" dt="2022-06-02T14:33:49.560" v="917" actId="1076"/>
          <ac:spMkLst>
            <pc:docMk/>
            <pc:sldMk cId="0" sldId="271"/>
            <ac:spMk id="303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4:11:33.354" v="652"/>
          <ac:spMkLst>
            <pc:docMk/>
            <pc:sldMk cId="0" sldId="271"/>
            <ac:spMk id="304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4:11:37.370" v="653"/>
          <ac:spMkLst>
            <pc:docMk/>
            <pc:sldMk cId="0" sldId="271"/>
            <ac:spMk id="305" creationId="{00000000-0000-0000-0000-000000000000}"/>
          </ac:spMkLst>
        </pc:spChg>
        <pc:spChg chg="del mod">
          <ac:chgData name="ALFONSO CONTE" userId="S::alfon.conte@studenti.unina.it::8d7c930d-2d94-482b-b55b-f2fc0183f165" providerId="AD" clId="Web-{F383E41C-3C77-A0C9-FB4A-CAB103B93C53}" dt="2022-06-02T14:11:29.385" v="651"/>
          <ac:spMkLst>
            <pc:docMk/>
            <pc:sldMk cId="0" sldId="271"/>
            <ac:spMk id="306" creationId="{00000000-0000-0000-0000-000000000000}"/>
          </ac:spMkLst>
        </pc:spChg>
        <pc:spChg chg="mod">
          <ac:chgData name="ALFONSO CONTE" userId="S::alfon.conte@studenti.unina.it::8d7c930d-2d94-482b-b55b-f2fc0183f165" providerId="AD" clId="Web-{F383E41C-3C77-A0C9-FB4A-CAB103B93C53}" dt="2022-06-02T14:18:46.318" v="717" actId="1076"/>
          <ac:spMkLst>
            <pc:docMk/>
            <pc:sldMk cId="0" sldId="271"/>
            <ac:spMk id="307" creationId="{00000000-0000-0000-0000-000000000000}"/>
          </ac:spMkLst>
        </pc:spChg>
        <pc:spChg chg="del mod">
          <ac:chgData name="ALFONSO CONTE" userId="S::alfon.conte@studenti.unina.it::8d7c930d-2d94-482b-b55b-f2fc0183f165" providerId="AD" clId="Web-{F383E41C-3C77-A0C9-FB4A-CAB103B93C53}" dt="2022-06-02T14:10:14.274" v="627"/>
          <ac:spMkLst>
            <pc:docMk/>
            <pc:sldMk cId="0" sldId="271"/>
            <ac:spMk id="308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4:10:11.258" v="626"/>
          <ac:spMkLst>
            <pc:docMk/>
            <pc:sldMk cId="0" sldId="271"/>
            <ac:spMk id="309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4:10:20.040" v="630"/>
          <ac:spMkLst>
            <pc:docMk/>
            <pc:sldMk cId="0" sldId="271"/>
            <ac:spMk id="310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4:10:24.337" v="631"/>
          <ac:spMkLst>
            <pc:docMk/>
            <pc:sldMk cId="0" sldId="271"/>
            <ac:spMk id="311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4:10:35.431" v="635"/>
          <ac:spMkLst>
            <pc:docMk/>
            <pc:sldMk cId="0" sldId="271"/>
            <ac:spMk id="312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4:10:32.774" v="634"/>
          <ac:spMkLst>
            <pc:docMk/>
            <pc:sldMk cId="0" sldId="271"/>
            <ac:spMk id="313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4:10:50.900" v="643"/>
          <ac:spMkLst>
            <pc:docMk/>
            <pc:sldMk cId="0" sldId="271"/>
            <ac:spMk id="314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4:10:50.837" v="642"/>
          <ac:spMkLst>
            <pc:docMk/>
            <pc:sldMk cId="0" sldId="271"/>
            <ac:spMk id="315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4:10:50.775" v="641"/>
          <ac:spMkLst>
            <pc:docMk/>
            <pc:sldMk cId="0" sldId="271"/>
            <ac:spMk id="316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4:10:50.712" v="640"/>
          <ac:spMkLst>
            <pc:docMk/>
            <pc:sldMk cId="0" sldId="271"/>
            <ac:spMk id="317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4:10:50.666" v="639"/>
          <ac:spMkLst>
            <pc:docMk/>
            <pc:sldMk cId="0" sldId="271"/>
            <ac:spMk id="318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4:10:50.603" v="638"/>
          <ac:spMkLst>
            <pc:docMk/>
            <pc:sldMk cId="0" sldId="271"/>
            <ac:spMk id="319" creationId="{00000000-0000-0000-0000-000000000000}"/>
          </ac:spMkLst>
        </pc:spChg>
        <pc:picChg chg="add mod">
          <ac:chgData name="ALFONSO CONTE" userId="S::alfon.conte@studenti.unina.it::8d7c930d-2d94-482b-b55b-f2fc0183f165" providerId="AD" clId="Web-{F383E41C-3C77-A0C9-FB4A-CAB103B93C53}" dt="2022-06-02T14:17:50.332" v="709"/>
          <ac:picMkLst>
            <pc:docMk/>
            <pc:sldMk cId="0" sldId="271"/>
            <ac:picMk id="26" creationId="{B63042DC-B280-4902-E0D5-CB7C31168619}"/>
          </ac:picMkLst>
        </pc:picChg>
        <pc:picChg chg="add mod">
          <ac:chgData name="ALFONSO CONTE" userId="S::alfon.conte@studenti.unina.it::8d7c930d-2d94-482b-b55b-f2fc0183f165" providerId="AD" clId="Web-{F383E41C-3C77-A0C9-FB4A-CAB103B93C53}" dt="2022-06-02T14:33:59.857" v="920" actId="1076"/>
          <ac:picMkLst>
            <pc:docMk/>
            <pc:sldMk cId="0" sldId="271"/>
            <ac:picMk id="27" creationId="{C6076E7F-B93C-E2F6-3F6C-DBBFCF615EA7}"/>
          </ac:picMkLst>
        </pc:picChg>
        <pc:picChg chg="add mod">
          <ac:chgData name="ALFONSO CONTE" userId="S::alfon.conte@studenti.unina.it::8d7c930d-2d94-482b-b55b-f2fc0183f165" providerId="AD" clId="Web-{F383E41C-3C77-A0C9-FB4A-CAB103B93C53}" dt="2022-06-02T14:33:56.904" v="919" actId="1076"/>
          <ac:picMkLst>
            <pc:docMk/>
            <pc:sldMk cId="0" sldId="271"/>
            <ac:picMk id="30" creationId="{D5C4FBFE-278C-AF08-D312-2590A680E5C5}"/>
          </ac:picMkLst>
        </pc:picChg>
        <pc:picChg chg="add del mod">
          <ac:chgData name="ALFONSO CONTE" userId="S::alfon.conte@studenti.unina.it::8d7c930d-2d94-482b-b55b-f2fc0183f165" providerId="AD" clId="Web-{F383E41C-3C77-A0C9-FB4A-CAB103B93C53}" dt="2022-06-02T14:27:07.487" v="834"/>
          <ac:picMkLst>
            <pc:docMk/>
            <pc:sldMk cId="0" sldId="271"/>
            <ac:picMk id="31" creationId="{DFC393E1-C5BE-C71B-2CEE-706858C5DFD3}"/>
          </ac:picMkLst>
        </pc:picChg>
        <pc:picChg chg="add del mod">
          <ac:chgData name="ALFONSO CONTE" userId="S::alfon.conte@studenti.unina.it::8d7c930d-2d94-482b-b55b-f2fc0183f165" providerId="AD" clId="Web-{F383E41C-3C77-A0C9-FB4A-CAB103B93C53}" dt="2022-06-02T14:25:54.970" v="820"/>
          <ac:picMkLst>
            <pc:docMk/>
            <pc:sldMk cId="0" sldId="271"/>
            <ac:picMk id="32" creationId="{AC2A4FFC-6527-B627-6851-2849784C53F1}"/>
          </ac:picMkLst>
        </pc:picChg>
        <pc:cxnChg chg="add mod">
          <ac:chgData name="ALFONSO CONTE" userId="S::alfon.conte@studenti.unina.it::8d7c930d-2d94-482b-b55b-f2fc0183f165" providerId="AD" clId="Web-{F383E41C-3C77-A0C9-FB4A-CAB103B93C53}" dt="2022-06-02T14:36:02.891" v="922" actId="1076"/>
          <ac:cxnSpMkLst>
            <pc:docMk/>
            <pc:sldMk cId="0" sldId="271"/>
            <ac:cxnSpMk id="33" creationId="{5B9C8661-ED6F-452D-6274-8FAFC7F86879}"/>
          </ac:cxnSpMkLst>
        </pc:cxnChg>
      </pc:sldChg>
      <pc:sldChg chg="ord">
        <pc:chgData name="ALFONSO CONTE" userId="S::alfon.conte@studenti.unina.it::8d7c930d-2d94-482b-b55b-f2fc0183f165" providerId="AD" clId="Web-{F383E41C-3C77-A0C9-FB4A-CAB103B93C53}" dt="2022-06-02T13:35:44.034" v="348"/>
        <pc:sldMkLst>
          <pc:docMk/>
          <pc:sldMk cId="1496721740" sldId="309"/>
        </pc:sldMkLst>
      </pc:sldChg>
      <pc:sldChg chg="new del">
        <pc:chgData name="ALFONSO CONTE" userId="S::alfon.conte@studenti.unina.it::8d7c930d-2d94-482b-b55b-f2fc0183f165" providerId="AD" clId="Web-{F383E41C-3C77-A0C9-FB4A-CAB103B93C53}" dt="2022-06-02T13:17:08.241" v="160"/>
        <pc:sldMkLst>
          <pc:docMk/>
          <pc:sldMk cId="1074778045" sldId="310"/>
        </pc:sldMkLst>
      </pc:sldChg>
      <pc:sldChg chg="addSp delSp modSp new ord">
        <pc:chgData name="ALFONSO CONTE" userId="S::alfon.conte@studenti.unina.it::8d7c930d-2d94-482b-b55b-f2fc0183f165" providerId="AD" clId="Web-{F383E41C-3C77-A0C9-FB4A-CAB103B93C53}" dt="2022-06-02T13:23:19.703" v="244" actId="1076"/>
        <pc:sldMkLst>
          <pc:docMk/>
          <pc:sldMk cId="3753581743" sldId="310"/>
        </pc:sldMkLst>
        <pc:spChg chg="mod">
          <ac:chgData name="ALFONSO CONTE" userId="S::alfon.conte@studenti.unina.it::8d7c930d-2d94-482b-b55b-f2fc0183f165" providerId="AD" clId="Web-{F383E41C-3C77-A0C9-FB4A-CAB103B93C53}" dt="2022-06-02T13:23:19.703" v="244" actId="1076"/>
          <ac:spMkLst>
            <pc:docMk/>
            <pc:sldMk cId="3753581743" sldId="310"/>
            <ac:spMk id="2" creationId="{8445DB8D-7868-2BD6-D184-BF5298E077AF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3:20:41.824" v="226"/>
          <ac:spMkLst>
            <pc:docMk/>
            <pc:sldMk cId="3753581743" sldId="310"/>
            <ac:spMk id="3" creationId="{0724A9D9-4424-0C79-2EE0-12CE0C61D474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3:20:38.887" v="225"/>
          <ac:spMkLst>
            <pc:docMk/>
            <pc:sldMk cId="3753581743" sldId="310"/>
            <ac:spMk id="4" creationId="{34FADB48-73C8-7E03-C49E-EAF7FF00A8A1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3:17:58.382" v="163"/>
          <ac:spMkLst>
            <pc:docMk/>
            <pc:sldMk cId="3753581743" sldId="310"/>
            <ac:spMk id="5" creationId="{3B3CD0B5-937D-1B9B-949C-740AB51E0066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3:18:01.414" v="164"/>
          <ac:spMkLst>
            <pc:docMk/>
            <pc:sldMk cId="3753581743" sldId="310"/>
            <ac:spMk id="6" creationId="{26CFE71D-7EAC-6BDE-3580-FDF214FEDDAA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3:18:04.601" v="165"/>
          <ac:spMkLst>
            <pc:docMk/>
            <pc:sldMk cId="3753581743" sldId="310"/>
            <ac:spMk id="7" creationId="{64F85AFD-F458-B4D1-6B8D-79044B35BF7F}"/>
          </ac:spMkLst>
        </pc:spChg>
        <pc:spChg chg="add mod">
          <ac:chgData name="ALFONSO CONTE" userId="S::alfon.conte@studenti.unina.it::8d7c930d-2d94-482b-b55b-f2fc0183f165" providerId="AD" clId="Web-{F383E41C-3C77-A0C9-FB4A-CAB103B93C53}" dt="2022-06-02T13:20:31.543" v="223" actId="1076"/>
          <ac:spMkLst>
            <pc:docMk/>
            <pc:sldMk cId="3753581743" sldId="310"/>
            <ac:spMk id="8" creationId="{226C0474-D052-213F-1515-3F3F3F307C99}"/>
          </ac:spMkLst>
        </pc:spChg>
        <pc:spChg chg="add mod">
          <ac:chgData name="ALFONSO CONTE" userId="S::alfon.conte@studenti.unina.it::8d7c930d-2d94-482b-b55b-f2fc0183f165" providerId="AD" clId="Web-{F383E41C-3C77-A0C9-FB4A-CAB103B93C53}" dt="2022-06-02T13:18:14.555" v="169" actId="20577"/>
          <ac:spMkLst>
            <pc:docMk/>
            <pc:sldMk cId="3753581743" sldId="310"/>
            <ac:spMk id="9" creationId="{4E9CCC60-9E3B-D4D0-101C-2FB238991D27}"/>
          </ac:spMkLst>
        </pc:spChg>
        <pc:spChg chg="add mod">
          <ac:chgData name="ALFONSO CONTE" userId="S::alfon.conte@studenti.unina.it::8d7c930d-2d94-482b-b55b-f2fc0183f165" providerId="AD" clId="Web-{F383E41C-3C77-A0C9-FB4A-CAB103B93C53}" dt="2022-06-02T13:20:01.948" v="207" actId="20577"/>
          <ac:spMkLst>
            <pc:docMk/>
            <pc:sldMk cId="3753581743" sldId="310"/>
            <ac:spMk id="10" creationId="{5AB5C05E-B1C7-5313-1237-F7BFDF1E26CF}"/>
          </ac:spMkLst>
        </pc:spChg>
        <pc:spChg chg="add mod">
          <ac:chgData name="ALFONSO CONTE" userId="S::alfon.conte@studenti.unina.it::8d7c930d-2d94-482b-b55b-f2fc0183f165" providerId="AD" clId="Web-{F383E41C-3C77-A0C9-FB4A-CAB103B93C53}" dt="2022-06-02T13:20:22.683" v="221" actId="1076"/>
          <ac:spMkLst>
            <pc:docMk/>
            <pc:sldMk cId="3753581743" sldId="310"/>
            <ac:spMk id="12" creationId="{18E5F0C1-7A50-ABB3-4A1E-C94A767D1A0A}"/>
          </ac:spMkLst>
        </pc:spChg>
      </pc:sldChg>
      <pc:sldChg chg="modSp">
        <pc:chgData name="ALFONSO CONTE" userId="S::alfon.conte@studenti.unina.it::8d7c930d-2d94-482b-b55b-f2fc0183f165" providerId="AD" clId="Web-{F383E41C-3C77-A0C9-FB4A-CAB103B93C53}" dt="2022-06-02T13:22:03.826" v="229"/>
        <pc:sldMkLst>
          <pc:docMk/>
          <pc:sldMk cId="2923942321" sldId="311"/>
        </pc:sldMkLst>
        <pc:spChg chg="mod">
          <ac:chgData name="ALFONSO CONTE" userId="S::alfon.conte@studenti.unina.it::8d7c930d-2d94-482b-b55b-f2fc0183f165" providerId="AD" clId="Web-{F383E41C-3C77-A0C9-FB4A-CAB103B93C53}" dt="2022-06-02T13:22:03.826" v="229"/>
          <ac:spMkLst>
            <pc:docMk/>
            <pc:sldMk cId="2923942321" sldId="311"/>
            <ac:spMk id="3" creationId="{2878BFA4-A532-CB80-20AE-03D206A8E5DF}"/>
          </ac:spMkLst>
        </pc:spChg>
      </pc:sldChg>
      <pc:sldChg chg="modSp add del replId">
        <pc:chgData name="ALFONSO CONTE" userId="S::alfon.conte@studenti.unina.it::8d7c930d-2d94-482b-b55b-f2fc0183f165" providerId="AD" clId="Web-{F383E41C-3C77-A0C9-FB4A-CAB103B93C53}" dt="2022-06-02T13:29:04.462" v="294"/>
        <pc:sldMkLst>
          <pc:docMk/>
          <pc:sldMk cId="1594387197" sldId="312"/>
        </pc:sldMkLst>
        <pc:spChg chg="mod">
          <ac:chgData name="ALFONSO CONTE" userId="S::alfon.conte@studenti.unina.it::8d7c930d-2d94-482b-b55b-f2fc0183f165" providerId="AD" clId="Web-{F383E41C-3C77-A0C9-FB4A-CAB103B93C53}" dt="2022-06-02T13:24:31.908" v="256" actId="20577"/>
          <ac:spMkLst>
            <pc:docMk/>
            <pc:sldMk cId="1594387197" sldId="312"/>
            <ac:spMk id="2" creationId="{8445DB8D-7868-2BD6-D184-BF5298E077AF}"/>
          </ac:spMkLst>
        </pc:spChg>
        <pc:spChg chg="mod">
          <ac:chgData name="ALFONSO CONTE" userId="S::alfon.conte@studenti.unina.it::8d7c930d-2d94-482b-b55b-f2fc0183f165" providerId="AD" clId="Web-{F383E41C-3C77-A0C9-FB4A-CAB103B93C53}" dt="2022-06-02T13:24:44.002" v="260" actId="20577"/>
          <ac:spMkLst>
            <pc:docMk/>
            <pc:sldMk cId="1594387197" sldId="312"/>
            <ac:spMk id="8" creationId="{226C0474-D052-213F-1515-3F3F3F307C99}"/>
          </ac:spMkLst>
        </pc:spChg>
        <pc:spChg chg="mod">
          <ac:chgData name="ALFONSO CONTE" userId="S::alfon.conte@studenti.unina.it::8d7c930d-2d94-482b-b55b-f2fc0183f165" providerId="AD" clId="Web-{F383E41C-3C77-A0C9-FB4A-CAB103B93C53}" dt="2022-06-02T13:27:11.678" v="288" actId="1076"/>
          <ac:spMkLst>
            <pc:docMk/>
            <pc:sldMk cId="1594387197" sldId="312"/>
            <ac:spMk id="9" creationId="{4E9CCC60-9E3B-D4D0-101C-2FB238991D27}"/>
          </ac:spMkLst>
        </pc:spChg>
        <pc:spChg chg="mod">
          <ac:chgData name="ALFONSO CONTE" userId="S::alfon.conte@studenti.unina.it::8d7c930d-2d94-482b-b55b-f2fc0183f165" providerId="AD" clId="Web-{F383E41C-3C77-A0C9-FB4A-CAB103B93C53}" dt="2022-06-02T13:25:09.487" v="268" actId="20577"/>
          <ac:spMkLst>
            <pc:docMk/>
            <pc:sldMk cId="1594387197" sldId="312"/>
            <ac:spMk id="12" creationId="{18E5F0C1-7A50-ABB3-4A1E-C94A767D1A0A}"/>
          </ac:spMkLst>
        </pc:spChg>
      </pc:sldChg>
      <pc:sldChg chg="addSp delSp modSp new">
        <pc:chgData name="ALFONSO CONTE" userId="S::alfon.conte@studenti.unina.it::8d7c930d-2d94-482b-b55b-f2fc0183f165" providerId="AD" clId="Web-{F383E41C-3C77-A0C9-FB4A-CAB103B93C53}" dt="2022-06-02T13:59:30.914" v="563" actId="1076"/>
        <pc:sldMkLst>
          <pc:docMk/>
          <pc:sldMk cId="283288727" sldId="313"/>
        </pc:sldMkLst>
        <pc:spChg chg="del mod">
          <ac:chgData name="ALFONSO CONTE" userId="S::alfon.conte@studenti.unina.it::8d7c930d-2d94-482b-b55b-f2fc0183f165" providerId="AD" clId="Web-{F383E41C-3C77-A0C9-FB4A-CAB103B93C53}" dt="2022-06-02T13:27:04.631" v="286"/>
          <ac:spMkLst>
            <pc:docMk/>
            <pc:sldMk cId="283288727" sldId="313"/>
            <ac:spMk id="2" creationId="{933DC206-4CEE-B2A9-7D80-7D6FBA231464}"/>
          </ac:spMkLst>
        </pc:spChg>
        <pc:spChg chg="add del mod">
          <ac:chgData name="ALFONSO CONTE" userId="S::alfon.conte@studenti.unina.it::8d7c930d-2d94-482b-b55b-f2fc0183f165" providerId="AD" clId="Web-{F383E41C-3C77-A0C9-FB4A-CAB103B93C53}" dt="2022-06-02T13:52:54.045" v="535"/>
          <ac:spMkLst>
            <pc:docMk/>
            <pc:sldMk cId="283288727" sldId="313"/>
            <ac:spMk id="3" creationId="{39BA87A7-7286-3072-2E12-EBF1B12F24F2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3:27:08.928" v="287"/>
          <ac:spMkLst>
            <pc:docMk/>
            <pc:sldMk cId="283288727" sldId="313"/>
            <ac:spMk id="3" creationId="{7CA4CD80-1B3C-DA9A-8981-3CA368100ED3}"/>
          </ac:spMkLst>
        </pc:spChg>
        <pc:spChg chg="add mod">
          <ac:chgData name="ALFONSO CONTE" userId="S::alfon.conte@studenti.unina.it::8d7c930d-2d94-482b-b55b-f2fc0183f165" providerId="AD" clId="Web-{F383E41C-3C77-A0C9-FB4A-CAB103B93C53}" dt="2022-06-02T13:59:30.914" v="563" actId="1076"/>
          <ac:spMkLst>
            <pc:docMk/>
            <pc:sldMk cId="283288727" sldId="313"/>
            <ac:spMk id="4" creationId="{D9BE40FF-9752-DAC7-48A4-A22CC079507E}"/>
          </ac:spMkLst>
        </pc:spChg>
        <pc:spChg chg="add mod">
          <ac:chgData name="ALFONSO CONTE" userId="S::alfon.conte@studenti.unina.it::8d7c930d-2d94-482b-b55b-f2fc0183f165" providerId="AD" clId="Web-{F383E41C-3C77-A0C9-FB4A-CAB103B93C53}" dt="2022-06-02T13:59:20.398" v="561" actId="1076"/>
          <ac:spMkLst>
            <pc:docMk/>
            <pc:sldMk cId="283288727" sldId="313"/>
            <ac:spMk id="5" creationId="{FB38A516-10CE-F9EC-0C73-4ED524B4028A}"/>
          </ac:spMkLst>
        </pc:spChg>
        <pc:spChg chg="add del mod">
          <ac:chgData name="ALFONSO CONTE" userId="S::alfon.conte@studenti.unina.it::8d7c930d-2d94-482b-b55b-f2fc0183f165" providerId="AD" clId="Web-{F383E41C-3C77-A0C9-FB4A-CAB103B93C53}" dt="2022-06-02T13:52:39.466" v="528"/>
          <ac:spMkLst>
            <pc:docMk/>
            <pc:sldMk cId="283288727" sldId="313"/>
            <ac:spMk id="6" creationId="{0547E339-1660-1171-6BC5-53D281D45EC0}"/>
          </ac:spMkLst>
        </pc:spChg>
      </pc:sldChg>
      <pc:sldChg chg="addSp delSp modSp new del">
        <pc:chgData name="ALFONSO CONTE" userId="S::alfon.conte@studenti.unina.it::8d7c930d-2d94-482b-b55b-f2fc0183f165" providerId="AD" clId="Web-{F383E41C-3C77-A0C9-FB4A-CAB103B93C53}" dt="2022-06-02T13:48:07.772" v="470"/>
        <pc:sldMkLst>
          <pc:docMk/>
          <pc:sldMk cId="2591438043" sldId="315"/>
        </pc:sldMkLst>
        <pc:spChg chg="del">
          <ac:chgData name="ALFONSO CONTE" userId="S::alfon.conte@studenti.unina.it::8d7c930d-2d94-482b-b55b-f2fc0183f165" providerId="AD" clId="Web-{F383E41C-3C77-A0C9-FB4A-CAB103B93C53}" dt="2022-06-02T13:39:16.743" v="387"/>
          <ac:spMkLst>
            <pc:docMk/>
            <pc:sldMk cId="2591438043" sldId="315"/>
            <ac:spMk id="2" creationId="{CC234D22-4DE6-A8A5-0CFF-725478E41EDF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3:39:19.602" v="388"/>
          <ac:spMkLst>
            <pc:docMk/>
            <pc:sldMk cId="2591438043" sldId="315"/>
            <ac:spMk id="3" creationId="{3C59BB91-EA53-E2D8-DC7C-4B7798DDCF8C}"/>
          </ac:spMkLst>
        </pc:spChg>
        <pc:spChg chg="add mod">
          <ac:chgData name="ALFONSO CONTE" userId="S::alfon.conte@studenti.unina.it::8d7c930d-2d94-482b-b55b-f2fc0183f165" providerId="AD" clId="Web-{F383E41C-3C77-A0C9-FB4A-CAB103B93C53}" dt="2022-06-02T13:43:54.047" v="425" actId="1076"/>
          <ac:spMkLst>
            <pc:docMk/>
            <pc:sldMk cId="2591438043" sldId="315"/>
            <ac:spMk id="5" creationId="{A8835D9F-F200-00CF-A9C8-42F42AF0DB8D}"/>
          </ac:spMkLst>
        </pc:spChg>
        <pc:spChg chg="add mod">
          <ac:chgData name="ALFONSO CONTE" userId="S::alfon.conte@studenti.unina.it::8d7c930d-2d94-482b-b55b-f2fc0183f165" providerId="AD" clId="Web-{F383E41C-3C77-A0C9-FB4A-CAB103B93C53}" dt="2022-06-02T13:45:15.002" v="443" actId="1076"/>
          <ac:spMkLst>
            <pc:docMk/>
            <pc:sldMk cId="2591438043" sldId="315"/>
            <ac:spMk id="9" creationId="{5A46F133-4703-7824-B045-86B7F66DAF97}"/>
          </ac:spMkLst>
        </pc:spChg>
        <pc:picChg chg="add mod">
          <ac:chgData name="ALFONSO CONTE" userId="S::alfon.conte@studenti.unina.it::8d7c930d-2d94-482b-b55b-f2fc0183f165" providerId="AD" clId="Web-{F383E41C-3C77-A0C9-FB4A-CAB103B93C53}" dt="2022-06-02T13:44:23.876" v="428" actId="1076"/>
          <ac:picMkLst>
            <pc:docMk/>
            <pc:sldMk cId="2591438043" sldId="315"/>
            <ac:picMk id="7" creationId="{3CA84344-F54F-934B-1635-E91B8A48FBD5}"/>
          </ac:picMkLst>
        </pc:picChg>
        <pc:picChg chg="add mod">
          <ac:chgData name="ALFONSO CONTE" userId="S::alfon.conte@studenti.unina.it::8d7c930d-2d94-482b-b55b-f2fc0183f165" providerId="AD" clId="Web-{F383E41C-3C77-A0C9-FB4A-CAB103B93C53}" dt="2022-06-02T13:45:39.174" v="444" actId="1076"/>
          <ac:picMkLst>
            <pc:docMk/>
            <pc:sldMk cId="2591438043" sldId="315"/>
            <ac:picMk id="10" creationId="{5D01C6A2-7E21-51FC-FCD8-C97191F47223}"/>
          </ac:picMkLst>
        </pc:picChg>
      </pc:sldChg>
      <pc:sldChg chg="new del">
        <pc:chgData name="ALFONSO CONTE" userId="S::alfon.conte@studenti.unina.it::8d7c930d-2d94-482b-b55b-f2fc0183f165" providerId="AD" clId="Web-{F383E41C-3C77-A0C9-FB4A-CAB103B93C53}" dt="2022-06-02T13:38:55.414" v="385"/>
        <pc:sldMkLst>
          <pc:docMk/>
          <pc:sldMk cId="2647379547" sldId="315"/>
        </pc:sldMkLst>
      </pc:sldChg>
      <pc:sldChg chg="addSp delSp modSp new del">
        <pc:chgData name="ALFONSO CONTE" userId="S::alfon.conte@studenti.unina.it::8d7c930d-2d94-482b-b55b-f2fc0183f165" providerId="AD" clId="Web-{F383E41C-3C77-A0C9-FB4A-CAB103B93C53}" dt="2022-06-02T13:49:56.618" v="490"/>
        <pc:sldMkLst>
          <pc:docMk/>
          <pc:sldMk cId="1757271071" sldId="316"/>
        </pc:sldMkLst>
        <pc:spChg chg="del">
          <ac:chgData name="ALFONSO CONTE" userId="S::alfon.conte@studenti.unina.it::8d7c930d-2d94-482b-b55b-f2fc0183f165" providerId="AD" clId="Web-{F383E41C-3C77-A0C9-FB4A-CAB103B93C53}" dt="2022-06-02T13:46:09.269" v="446"/>
          <ac:spMkLst>
            <pc:docMk/>
            <pc:sldMk cId="1757271071" sldId="316"/>
            <ac:spMk id="2" creationId="{98273025-5A7F-6356-4A9A-2DE49F37E919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3:46:12.019" v="448"/>
          <ac:spMkLst>
            <pc:docMk/>
            <pc:sldMk cId="1757271071" sldId="316"/>
            <ac:spMk id="3" creationId="{1C8F1CA4-0914-0CD3-B90D-D6F8EA9AEAC4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3:46:12.035" v="449"/>
          <ac:spMkLst>
            <pc:docMk/>
            <pc:sldMk cId="1757271071" sldId="316"/>
            <ac:spMk id="4" creationId="{C57DB434-836F-B34F-8BC9-67A8DC743248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3:46:12.003" v="447"/>
          <ac:spMkLst>
            <pc:docMk/>
            <pc:sldMk cId="1757271071" sldId="316"/>
            <ac:spMk id="5" creationId="{C2FEBE5E-E370-0BBD-B26D-F6891F4E8C4F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3:46:12.081" v="450"/>
          <ac:spMkLst>
            <pc:docMk/>
            <pc:sldMk cId="1757271071" sldId="316"/>
            <ac:spMk id="6" creationId="{815357BC-9E16-1585-7EBD-6B939D8C9846}"/>
          </ac:spMkLst>
        </pc:spChg>
        <pc:spChg chg="add mod">
          <ac:chgData name="ALFONSO CONTE" userId="S::alfon.conte@studenti.unina.it::8d7c930d-2d94-482b-b55b-f2fc0183f165" providerId="AD" clId="Web-{F383E41C-3C77-A0C9-FB4A-CAB103B93C53}" dt="2022-06-02T13:46:44.660" v="462" actId="1076"/>
          <ac:spMkLst>
            <pc:docMk/>
            <pc:sldMk cId="1757271071" sldId="316"/>
            <ac:spMk id="8" creationId="{725D8788-2DFF-E4A2-B947-419FD4F96D84}"/>
          </ac:spMkLst>
        </pc:spChg>
        <pc:spChg chg="add mod">
          <ac:chgData name="ALFONSO CONTE" userId="S::alfon.conte@studenti.unina.it::8d7c930d-2d94-482b-b55b-f2fc0183f165" providerId="AD" clId="Web-{F383E41C-3C77-A0C9-FB4A-CAB103B93C53}" dt="2022-06-02T13:46:57.379" v="464" actId="1076"/>
          <ac:spMkLst>
            <pc:docMk/>
            <pc:sldMk cId="1757271071" sldId="316"/>
            <ac:spMk id="10" creationId="{C27A5CE5-6A45-DEA1-815D-1066F446212D}"/>
          </ac:spMkLst>
        </pc:spChg>
        <pc:picChg chg="add mod">
          <ac:chgData name="ALFONSO CONTE" userId="S::alfon.conte@studenti.unina.it::8d7c930d-2d94-482b-b55b-f2fc0183f165" providerId="AD" clId="Web-{F383E41C-3C77-A0C9-FB4A-CAB103B93C53}" dt="2022-06-02T13:47:19.536" v="469" actId="1076"/>
          <ac:picMkLst>
            <pc:docMk/>
            <pc:sldMk cId="1757271071" sldId="316"/>
            <ac:picMk id="12" creationId="{82020B50-BA4A-C87D-5538-DF5657F5D337}"/>
          </ac:picMkLst>
        </pc:picChg>
        <pc:picChg chg="add mod">
          <ac:chgData name="ALFONSO CONTE" userId="S::alfon.conte@studenti.unina.it::8d7c930d-2d94-482b-b55b-f2fc0183f165" providerId="AD" clId="Web-{F383E41C-3C77-A0C9-FB4A-CAB103B93C53}" dt="2022-06-02T13:47:16.302" v="468" actId="1076"/>
          <ac:picMkLst>
            <pc:docMk/>
            <pc:sldMk cId="1757271071" sldId="316"/>
            <ac:picMk id="14" creationId="{D754AB1C-DA12-8C6A-9861-23088E70BC09}"/>
          </ac:picMkLst>
        </pc:picChg>
      </pc:sldChg>
      <pc:sldChg chg="addSp delSp modSp new del">
        <pc:chgData name="ALFONSO CONTE" userId="S::alfon.conte@studenti.unina.it::8d7c930d-2d94-482b-b55b-f2fc0183f165" providerId="AD" clId="Web-{F383E41C-3C77-A0C9-FB4A-CAB103B93C53}" dt="2022-06-02T13:50:39.151" v="499"/>
        <pc:sldMkLst>
          <pc:docMk/>
          <pc:sldMk cId="3075304334" sldId="317"/>
        </pc:sldMkLst>
        <pc:spChg chg="del">
          <ac:chgData name="ALFONSO CONTE" userId="S::alfon.conte@studenti.unina.it::8d7c930d-2d94-482b-b55b-f2fc0183f165" providerId="AD" clId="Web-{F383E41C-3C77-A0C9-FB4A-CAB103B93C53}" dt="2022-06-02T13:48:57.914" v="473"/>
          <ac:spMkLst>
            <pc:docMk/>
            <pc:sldMk cId="3075304334" sldId="317"/>
            <ac:spMk id="2" creationId="{CAD489BD-4D49-2D56-6D08-1D3D6E95C9D0}"/>
          </ac:spMkLst>
        </pc:spChg>
        <pc:spChg chg="del mod">
          <ac:chgData name="ALFONSO CONTE" userId="S::alfon.conte@studenti.unina.it::8d7c930d-2d94-482b-b55b-f2fc0183f165" providerId="AD" clId="Web-{F383E41C-3C77-A0C9-FB4A-CAB103B93C53}" dt="2022-06-02T13:49:01.336" v="475"/>
          <ac:spMkLst>
            <pc:docMk/>
            <pc:sldMk cId="3075304334" sldId="317"/>
            <ac:spMk id="3" creationId="{0321F0E8-9C5E-0556-B3FF-DBD7700B7FA7}"/>
          </ac:spMkLst>
        </pc:spChg>
        <pc:spChg chg="add mod">
          <ac:chgData name="ALFONSO CONTE" userId="S::alfon.conte@studenti.unina.it::8d7c930d-2d94-482b-b55b-f2fc0183f165" providerId="AD" clId="Web-{F383E41C-3C77-A0C9-FB4A-CAB103B93C53}" dt="2022-06-02T13:49:09.633" v="478" actId="20577"/>
          <ac:spMkLst>
            <pc:docMk/>
            <pc:sldMk cId="3075304334" sldId="317"/>
            <ac:spMk id="5" creationId="{CF89E7E1-5A9A-E472-B34E-B8D0C31277C6}"/>
          </ac:spMkLst>
        </pc:spChg>
        <pc:spChg chg="add mod">
          <ac:chgData name="ALFONSO CONTE" userId="S::alfon.conte@studenti.unina.it::8d7c930d-2d94-482b-b55b-f2fc0183f165" providerId="AD" clId="Web-{F383E41C-3C77-A0C9-FB4A-CAB103B93C53}" dt="2022-06-02T13:49:38.524" v="487" actId="1076"/>
          <ac:spMkLst>
            <pc:docMk/>
            <pc:sldMk cId="3075304334" sldId="317"/>
            <ac:spMk id="7" creationId="{05DF8E8D-9385-1A02-A9F3-F5238D84AAD8}"/>
          </ac:spMkLst>
        </pc:spChg>
        <pc:picChg chg="add mod">
          <ac:chgData name="ALFONSO CONTE" userId="S::alfon.conte@studenti.unina.it::8d7c930d-2d94-482b-b55b-f2fc0183f165" providerId="AD" clId="Web-{F383E41C-3C77-A0C9-FB4A-CAB103B93C53}" dt="2022-06-02T13:49:44.618" v="488" actId="1076"/>
          <ac:picMkLst>
            <pc:docMk/>
            <pc:sldMk cId="3075304334" sldId="317"/>
            <ac:picMk id="9" creationId="{CE19F070-BE45-289F-0428-360237BA099B}"/>
          </ac:picMkLst>
        </pc:picChg>
        <pc:picChg chg="add mod">
          <ac:chgData name="ALFONSO CONTE" userId="S::alfon.conte@studenti.unina.it::8d7c930d-2d94-482b-b55b-f2fc0183f165" providerId="AD" clId="Web-{F383E41C-3C77-A0C9-FB4A-CAB103B93C53}" dt="2022-06-02T13:49:47.727" v="489" actId="1076"/>
          <ac:picMkLst>
            <pc:docMk/>
            <pc:sldMk cId="3075304334" sldId="317"/>
            <ac:picMk id="11" creationId="{B15CAB60-ACA7-F56A-29EA-C74D21264D20}"/>
          </ac:picMkLst>
        </pc:picChg>
      </pc:sldChg>
      <pc:sldChg chg="new del">
        <pc:chgData name="ALFONSO CONTE" userId="S::alfon.conte@studenti.unina.it::8d7c930d-2d94-482b-b55b-f2fc0183f165" providerId="AD" clId="Web-{F383E41C-3C77-A0C9-FB4A-CAB103B93C53}" dt="2022-06-02T13:50:11.212" v="492"/>
        <pc:sldMkLst>
          <pc:docMk/>
          <pc:sldMk cId="2394773912" sldId="318"/>
        </pc:sldMkLst>
      </pc:sldChg>
      <pc:sldChg chg="addSp delSp modSp new ord">
        <pc:chgData name="ALFONSO CONTE" userId="S::alfon.conte@studenti.unina.it::8d7c930d-2d94-482b-b55b-f2fc0183f165" providerId="AD" clId="Web-{F383E41C-3C77-A0C9-FB4A-CAB103B93C53}" dt="2022-06-02T13:51:02.167" v="505"/>
        <pc:sldMkLst>
          <pc:docMk/>
          <pc:sldMk cId="3313327765" sldId="318"/>
        </pc:sldMkLst>
        <pc:spChg chg="del">
          <ac:chgData name="ALFONSO CONTE" userId="S::alfon.conte@studenti.unina.it::8d7c930d-2d94-482b-b55b-f2fc0183f165" providerId="AD" clId="Web-{F383E41C-3C77-A0C9-FB4A-CAB103B93C53}" dt="2022-06-02T13:50:36.057" v="498"/>
          <ac:spMkLst>
            <pc:docMk/>
            <pc:sldMk cId="3313327765" sldId="318"/>
            <ac:spMk id="2" creationId="{291C4EDB-6B75-290F-07B1-BD4D21E13345}"/>
          </ac:spMkLst>
        </pc:spChg>
        <pc:spChg chg="add">
          <ac:chgData name="ALFONSO CONTE" userId="S::alfon.conte@studenti.unina.it::8d7c930d-2d94-482b-b55b-f2fc0183f165" providerId="AD" clId="Web-{F383E41C-3C77-A0C9-FB4A-CAB103B93C53}" dt="2022-06-02T13:50:32.479" v="494"/>
          <ac:spMkLst>
            <pc:docMk/>
            <pc:sldMk cId="3313327765" sldId="318"/>
            <ac:spMk id="4" creationId="{78764ADB-47D7-92B7-5540-D90E7B148A28}"/>
          </ac:spMkLst>
        </pc:spChg>
        <pc:spChg chg="add mod">
          <ac:chgData name="ALFONSO CONTE" userId="S::alfon.conte@studenti.unina.it::8d7c930d-2d94-482b-b55b-f2fc0183f165" providerId="AD" clId="Web-{F383E41C-3C77-A0C9-FB4A-CAB103B93C53}" dt="2022-06-02T13:50:45.041" v="500" actId="1076"/>
          <ac:spMkLst>
            <pc:docMk/>
            <pc:sldMk cId="3313327765" sldId="318"/>
            <ac:spMk id="6" creationId="{164C9337-40EC-08E5-5FA9-3A531B7DA0C9}"/>
          </ac:spMkLst>
        </pc:spChg>
        <pc:picChg chg="add mod">
          <ac:chgData name="ALFONSO CONTE" userId="S::alfon.conte@studenti.unina.it::8d7c930d-2d94-482b-b55b-f2fc0183f165" providerId="AD" clId="Web-{F383E41C-3C77-A0C9-FB4A-CAB103B93C53}" dt="2022-06-02T13:50:53.042" v="503" actId="1076"/>
          <ac:picMkLst>
            <pc:docMk/>
            <pc:sldMk cId="3313327765" sldId="318"/>
            <ac:picMk id="8" creationId="{FE31C99D-D353-4799-00A9-738368552304}"/>
          </ac:picMkLst>
        </pc:picChg>
        <pc:picChg chg="add mod">
          <ac:chgData name="ALFONSO CONTE" userId="S::alfon.conte@studenti.unina.it::8d7c930d-2d94-482b-b55b-f2fc0183f165" providerId="AD" clId="Web-{F383E41C-3C77-A0C9-FB4A-CAB103B93C53}" dt="2022-06-02T13:50:53.089" v="504" actId="1076"/>
          <ac:picMkLst>
            <pc:docMk/>
            <pc:sldMk cId="3313327765" sldId="318"/>
            <ac:picMk id="10" creationId="{34D6DC66-2CFF-DDCE-667C-31532450B3FF}"/>
          </ac:picMkLst>
        </pc:picChg>
      </pc:sldChg>
      <pc:sldChg chg="addSp delSp modSp new">
        <pc:chgData name="ALFONSO CONTE" userId="S::alfon.conte@studenti.unina.it::8d7c930d-2d94-482b-b55b-f2fc0183f165" providerId="AD" clId="Web-{F383E41C-3C77-A0C9-FB4A-CAB103B93C53}" dt="2022-06-02T14:06:09.455" v="617" actId="1076"/>
        <pc:sldMkLst>
          <pc:docMk/>
          <pc:sldMk cId="802090755" sldId="319"/>
        </pc:sldMkLst>
        <pc:spChg chg="mod">
          <ac:chgData name="ALFONSO CONTE" userId="S::alfon.conte@studenti.unina.it::8d7c930d-2d94-482b-b55b-f2fc0183f165" providerId="AD" clId="Web-{F383E41C-3C77-A0C9-FB4A-CAB103B93C53}" dt="2022-06-02T14:00:41.416" v="570" actId="14100"/>
          <ac:spMkLst>
            <pc:docMk/>
            <pc:sldMk cId="802090755" sldId="319"/>
            <ac:spMk id="2" creationId="{83AD12F5-DB2F-1B38-D099-3C8AA15DE8C4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4:00:38.681" v="569"/>
          <ac:spMkLst>
            <pc:docMk/>
            <pc:sldMk cId="802090755" sldId="319"/>
            <ac:spMk id="3" creationId="{F23A8A2D-1C71-5210-9CD4-967CCDAFC646}"/>
          </ac:spMkLst>
        </pc:spChg>
        <pc:spChg chg="add mod">
          <ac:chgData name="ALFONSO CONTE" userId="S::alfon.conte@studenti.unina.it::8d7c930d-2d94-482b-b55b-f2fc0183f165" providerId="AD" clId="Web-{F383E41C-3C77-A0C9-FB4A-CAB103B93C53}" dt="2022-06-02T14:06:09.455" v="617" actId="1076"/>
          <ac:spMkLst>
            <pc:docMk/>
            <pc:sldMk cId="802090755" sldId="319"/>
            <ac:spMk id="4" creationId="{86894C45-E379-B7C3-7180-93FDA5BFCEA7}"/>
          </ac:spMkLst>
        </pc:spChg>
      </pc:sldChg>
      <pc:sldChg chg="addSp delSp modSp add replId">
        <pc:chgData name="ALFONSO CONTE" userId="S::alfon.conte@studenti.unina.it::8d7c930d-2d94-482b-b55b-f2fc0183f165" providerId="AD" clId="Web-{F383E41C-3C77-A0C9-FB4A-CAB103B93C53}" dt="2022-06-02T14:33:36.216" v="913" actId="14100"/>
        <pc:sldMkLst>
          <pc:docMk/>
          <pc:sldMk cId="1732822509" sldId="320"/>
        </pc:sldMkLst>
        <pc:spChg chg="add del mod">
          <ac:chgData name="ALFONSO CONTE" userId="S::alfon.conte@studenti.unina.it::8d7c930d-2d94-482b-b55b-f2fc0183f165" providerId="AD" clId="Web-{F383E41C-3C77-A0C9-FB4A-CAB103B93C53}" dt="2022-06-02T14:19:59.554" v="729"/>
          <ac:spMkLst>
            <pc:docMk/>
            <pc:sldMk cId="1732822509" sldId="320"/>
            <ac:spMk id="3" creationId="{679CC782-BE3A-1F07-5778-A5B62C94CBAF}"/>
          </ac:spMkLst>
        </pc:spChg>
        <pc:spChg chg="add del mod">
          <ac:chgData name="ALFONSO CONTE" userId="S::alfon.conte@studenti.unina.it::8d7c930d-2d94-482b-b55b-f2fc0183f165" providerId="AD" clId="Web-{F383E41C-3C77-A0C9-FB4A-CAB103B93C53}" dt="2022-06-02T14:23:01.153" v="789"/>
          <ac:spMkLst>
            <pc:docMk/>
            <pc:sldMk cId="1732822509" sldId="320"/>
            <ac:spMk id="4" creationId="{063D3224-2BE0-EAC1-DFD0-8F8F8A33086F}"/>
          </ac:spMkLst>
        </pc:spChg>
        <pc:spChg chg="add del mod">
          <ac:chgData name="ALFONSO CONTE" userId="S::alfon.conte@studenti.unina.it::8d7c930d-2d94-482b-b55b-f2fc0183f165" providerId="AD" clId="Web-{F383E41C-3C77-A0C9-FB4A-CAB103B93C53}" dt="2022-06-02T14:23:01.153" v="788"/>
          <ac:spMkLst>
            <pc:docMk/>
            <pc:sldMk cId="1732822509" sldId="320"/>
            <ac:spMk id="6" creationId="{8C7AE0E3-F02D-008C-907F-33137B8D9DA9}"/>
          </ac:spMkLst>
        </pc:spChg>
        <pc:spChg chg="add del mod">
          <ac:chgData name="ALFONSO CONTE" userId="S::alfon.conte@studenti.unina.it::8d7c930d-2d94-482b-b55b-f2fc0183f165" providerId="AD" clId="Web-{F383E41C-3C77-A0C9-FB4A-CAB103B93C53}" dt="2022-06-02T14:23:01.153" v="787"/>
          <ac:spMkLst>
            <pc:docMk/>
            <pc:sldMk cId="1732822509" sldId="320"/>
            <ac:spMk id="7" creationId="{160B7DBB-FBBD-6D69-5243-0CF5173357E3}"/>
          </ac:spMkLst>
        </pc:spChg>
        <pc:spChg chg="add mod">
          <ac:chgData name="ALFONSO CONTE" userId="S::alfon.conte@studenti.unina.it::8d7c930d-2d94-482b-b55b-f2fc0183f165" providerId="AD" clId="Web-{F383E41C-3C77-A0C9-FB4A-CAB103B93C53}" dt="2022-06-02T14:30:26.758" v="879" actId="1076"/>
          <ac:spMkLst>
            <pc:docMk/>
            <pc:sldMk cId="1732822509" sldId="320"/>
            <ac:spMk id="14" creationId="{796FE39A-DC9C-A2E1-1522-8341164C49BF}"/>
          </ac:spMkLst>
        </pc:spChg>
        <pc:spChg chg="add del mod">
          <ac:chgData name="ALFONSO CONTE" userId="S::alfon.conte@studenti.unina.it::8d7c930d-2d94-482b-b55b-f2fc0183f165" providerId="AD" clId="Web-{F383E41C-3C77-A0C9-FB4A-CAB103B93C53}" dt="2022-06-02T14:31:48.385" v="897"/>
          <ac:spMkLst>
            <pc:docMk/>
            <pc:sldMk cId="1732822509" sldId="320"/>
            <ac:spMk id="17" creationId="{E0B106DB-DDB6-67F0-4773-7F48CF3EDBDE}"/>
          </ac:spMkLst>
        </pc:spChg>
        <pc:spChg chg="mod">
          <ac:chgData name="ALFONSO CONTE" userId="S::alfon.conte@studenti.unina.it::8d7c930d-2d94-482b-b55b-f2fc0183f165" providerId="AD" clId="Web-{F383E41C-3C77-A0C9-FB4A-CAB103B93C53}" dt="2022-06-02T14:23:15.059" v="795" actId="20577"/>
          <ac:spMkLst>
            <pc:docMk/>
            <pc:sldMk cId="1732822509" sldId="320"/>
            <ac:spMk id="28" creationId="{AB72C74E-774A-6F0C-F3C2-6F1BF6B12C43}"/>
          </ac:spMkLst>
        </pc:spChg>
        <pc:spChg chg="del mod">
          <ac:chgData name="ALFONSO CONTE" userId="S::alfon.conte@studenti.unina.it::8d7c930d-2d94-482b-b55b-f2fc0183f165" providerId="AD" clId="Web-{F383E41C-3C77-A0C9-FB4A-CAB103B93C53}" dt="2022-06-02T14:22:39.355" v="778"/>
          <ac:spMkLst>
            <pc:docMk/>
            <pc:sldMk cId="1732822509" sldId="320"/>
            <ac:spMk id="29" creationId="{E4F9072B-A14A-70FC-925F-44A2C7D85761}"/>
          </ac:spMkLst>
        </pc:spChg>
        <pc:spChg chg="mod">
          <ac:chgData name="ALFONSO CONTE" userId="S::alfon.conte@studenti.unina.it::8d7c930d-2d94-482b-b55b-f2fc0183f165" providerId="AD" clId="Web-{F383E41C-3C77-A0C9-FB4A-CAB103B93C53}" dt="2022-06-02T14:33:36.216" v="913" actId="14100"/>
          <ac:spMkLst>
            <pc:docMk/>
            <pc:sldMk cId="1732822509" sldId="320"/>
            <ac:spMk id="303" creationId="{00000000-0000-0000-0000-000000000000}"/>
          </ac:spMkLst>
        </pc:spChg>
        <pc:spChg chg="del">
          <ac:chgData name="ALFONSO CONTE" userId="S::alfon.conte@studenti.unina.it::8d7c930d-2d94-482b-b55b-f2fc0183f165" providerId="AD" clId="Web-{F383E41C-3C77-A0C9-FB4A-CAB103B93C53}" dt="2022-06-02T14:19:56.820" v="728"/>
          <ac:spMkLst>
            <pc:docMk/>
            <pc:sldMk cId="1732822509" sldId="320"/>
            <ac:spMk id="307" creationId="{00000000-0000-0000-0000-000000000000}"/>
          </ac:spMkLst>
        </pc:spChg>
        <pc:picChg chg="add del mod">
          <ac:chgData name="ALFONSO CONTE" userId="S::alfon.conte@studenti.unina.it::8d7c930d-2d94-482b-b55b-f2fc0183f165" providerId="AD" clId="Web-{F383E41C-3C77-A0C9-FB4A-CAB103B93C53}" dt="2022-06-02T14:23:10.262" v="793"/>
          <ac:picMkLst>
            <pc:docMk/>
            <pc:sldMk cId="1732822509" sldId="320"/>
            <ac:picMk id="5" creationId="{CC2EA936-142A-A41C-378D-180160DF8843}"/>
          </ac:picMkLst>
        </pc:picChg>
        <pc:picChg chg="add del mod">
          <ac:chgData name="ALFONSO CONTE" userId="S::alfon.conte@studenti.unina.it::8d7c930d-2d94-482b-b55b-f2fc0183f165" providerId="AD" clId="Web-{F383E41C-3C77-A0C9-FB4A-CAB103B93C53}" dt="2022-06-02T14:23:01.153" v="786"/>
          <ac:picMkLst>
            <pc:docMk/>
            <pc:sldMk cId="1732822509" sldId="320"/>
            <ac:picMk id="8" creationId="{0085F125-A39A-4ACA-1833-AC45DD6D81F3}"/>
          </ac:picMkLst>
        </pc:picChg>
        <pc:picChg chg="add del mod">
          <ac:chgData name="ALFONSO CONTE" userId="S::alfon.conte@studenti.unina.it::8d7c930d-2d94-482b-b55b-f2fc0183f165" providerId="AD" clId="Web-{F383E41C-3C77-A0C9-FB4A-CAB103B93C53}" dt="2022-06-02T14:23:07.622" v="792"/>
          <ac:picMkLst>
            <pc:docMk/>
            <pc:sldMk cId="1732822509" sldId="320"/>
            <ac:picMk id="9" creationId="{BB594C9B-682A-E533-744C-485E10C86921}"/>
          </ac:picMkLst>
        </pc:picChg>
        <pc:picChg chg="add del mod">
          <ac:chgData name="ALFONSO CONTE" userId="S::alfon.conte@studenti.unina.it::8d7c930d-2d94-482b-b55b-f2fc0183f165" providerId="AD" clId="Web-{F383E41C-3C77-A0C9-FB4A-CAB103B93C53}" dt="2022-06-02T14:23:05.934" v="791"/>
          <ac:picMkLst>
            <pc:docMk/>
            <pc:sldMk cId="1732822509" sldId="320"/>
            <ac:picMk id="10" creationId="{167AE7CE-B28C-F6C7-D15E-BFA334396F91}"/>
          </ac:picMkLst>
        </pc:picChg>
        <pc:picChg chg="add del mod modCrop">
          <ac:chgData name="ALFONSO CONTE" userId="S::alfon.conte@studenti.unina.it::8d7c930d-2d94-482b-b55b-f2fc0183f165" providerId="AD" clId="Web-{F383E41C-3C77-A0C9-FB4A-CAB103B93C53}" dt="2022-06-02T14:29:07.584" v="843"/>
          <ac:picMkLst>
            <pc:docMk/>
            <pc:sldMk cId="1732822509" sldId="320"/>
            <ac:picMk id="11" creationId="{1AF30CC9-0A30-AF76-DCDB-94CF30C096BD}"/>
          </ac:picMkLst>
        </pc:picChg>
        <pc:picChg chg="add mod">
          <ac:chgData name="ALFONSO CONTE" userId="S::alfon.conte@studenti.unina.it::8d7c930d-2d94-482b-b55b-f2fc0183f165" providerId="AD" clId="Web-{F383E41C-3C77-A0C9-FB4A-CAB103B93C53}" dt="2022-06-02T14:32:43.308" v="911" actId="1076"/>
          <ac:picMkLst>
            <pc:docMk/>
            <pc:sldMk cId="1732822509" sldId="320"/>
            <ac:picMk id="12" creationId="{E4C8C8CE-F335-203A-68B7-7B0281F98604}"/>
          </ac:picMkLst>
        </pc:picChg>
        <pc:picChg chg="add mod">
          <ac:chgData name="ALFONSO CONTE" userId="S::alfon.conte@studenti.unina.it::8d7c930d-2d94-482b-b55b-f2fc0183f165" providerId="AD" clId="Web-{F383E41C-3C77-A0C9-FB4A-CAB103B93C53}" dt="2022-06-02T14:32:46.136" v="912" actId="1076"/>
          <ac:picMkLst>
            <pc:docMk/>
            <pc:sldMk cId="1732822509" sldId="320"/>
            <ac:picMk id="13" creationId="{9F4A1340-2713-838D-D4BA-84EB9B2B0A6B}"/>
          </ac:picMkLst>
        </pc:picChg>
        <pc:picChg chg="add del mod">
          <ac:chgData name="ALFONSO CONTE" userId="S::alfon.conte@studenti.unina.it::8d7c930d-2d94-482b-b55b-f2fc0183f165" providerId="AD" clId="Web-{F383E41C-3C77-A0C9-FB4A-CAB103B93C53}" dt="2022-06-02T14:30:09.351" v="872"/>
          <ac:picMkLst>
            <pc:docMk/>
            <pc:sldMk cId="1732822509" sldId="320"/>
            <ac:picMk id="15" creationId="{75BC7D28-5628-F5DD-3F83-DC08505C257C}"/>
          </ac:picMkLst>
        </pc:picChg>
        <pc:picChg chg="add mod">
          <ac:chgData name="ALFONSO CONTE" userId="S::alfon.conte@studenti.unina.it::8d7c930d-2d94-482b-b55b-f2fc0183f165" providerId="AD" clId="Web-{F383E41C-3C77-A0C9-FB4A-CAB103B93C53}" dt="2022-06-02T14:32:40.683" v="910" actId="1076"/>
          <ac:picMkLst>
            <pc:docMk/>
            <pc:sldMk cId="1732822509" sldId="320"/>
            <ac:picMk id="16" creationId="{DDA2FD1E-0C9F-C96B-974F-CA76AEB3A5D3}"/>
          </ac:picMkLst>
        </pc:picChg>
        <pc:picChg chg="add mod modCrop">
          <ac:chgData name="ALFONSO CONTE" userId="S::alfon.conte@studenti.unina.it::8d7c930d-2d94-482b-b55b-f2fc0183f165" providerId="AD" clId="Web-{F383E41C-3C77-A0C9-FB4A-CAB103B93C53}" dt="2022-06-02T14:32:16.667" v="905" actId="1076"/>
          <ac:picMkLst>
            <pc:docMk/>
            <pc:sldMk cId="1732822509" sldId="320"/>
            <ac:picMk id="18" creationId="{4B88C5D2-886C-05D3-6091-D8153212E4D5}"/>
          </ac:picMkLst>
        </pc:picChg>
        <pc:picChg chg="add mod">
          <ac:chgData name="ALFONSO CONTE" userId="S::alfon.conte@studenti.unina.it::8d7c930d-2d94-482b-b55b-f2fc0183f165" providerId="AD" clId="Web-{F383E41C-3C77-A0C9-FB4A-CAB103B93C53}" dt="2022-06-02T14:32:37.964" v="909" actId="1076"/>
          <ac:picMkLst>
            <pc:docMk/>
            <pc:sldMk cId="1732822509" sldId="320"/>
            <ac:picMk id="19" creationId="{367FF2A8-4197-AB06-3523-6FDFB1A9E3C6}"/>
          </ac:picMkLst>
        </pc:picChg>
        <pc:picChg chg="del">
          <ac:chgData name="ALFONSO CONTE" userId="S::alfon.conte@studenti.unina.it::8d7c930d-2d94-482b-b55b-f2fc0183f165" providerId="AD" clId="Web-{F383E41C-3C77-A0C9-FB4A-CAB103B93C53}" dt="2022-06-02T14:20:03.086" v="730"/>
          <ac:picMkLst>
            <pc:docMk/>
            <pc:sldMk cId="1732822509" sldId="320"/>
            <ac:picMk id="26" creationId="{B63042DC-B280-4902-E0D5-CB7C31168619}"/>
          </ac:picMkLst>
        </pc:picChg>
        <pc:picChg chg="del mod">
          <ac:chgData name="ALFONSO CONTE" userId="S::alfon.conte@studenti.unina.it::8d7c930d-2d94-482b-b55b-f2fc0183f165" providerId="AD" clId="Web-{F383E41C-3C77-A0C9-FB4A-CAB103B93C53}" dt="2022-06-02T14:22:47.309" v="782"/>
          <ac:picMkLst>
            <pc:docMk/>
            <pc:sldMk cId="1732822509" sldId="320"/>
            <ac:picMk id="27" creationId="{C6076E7F-B93C-E2F6-3F6C-DBBFCF615EA7}"/>
          </ac:picMkLst>
        </pc:picChg>
        <pc:picChg chg="del mod">
          <ac:chgData name="ALFONSO CONTE" userId="S::alfon.conte@studenti.unina.it::8d7c930d-2d94-482b-b55b-f2fc0183f165" providerId="AD" clId="Web-{F383E41C-3C77-A0C9-FB4A-CAB103B93C53}" dt="2022-06-02T14:22:42.058" v="779"/>
          <ac:picMkLst>
            <pc:docMk/>
            <pc:sldMk cId="1732822509" sldId="320"/>
            <ac:picMk id="30" creationId="{D5C4FBFE-278C-AF08-D312-2590A680E5C5}"/>
          </ac:picMkLst>
        </pc:picChg>
        <pc:picChg chg="del mod">
          <ac:chgData name="ALFONSO CONTE" userId="S::alfon.conte@studenti.unina.it::8d7c930d-2d94-482b-b55b-f2fc0183f165" providerId="AD" clId="Web-{F383E41C-3C77-A0C9-FB4A-CAB103B93C53}" dt="2022-06-02T14:22:47.215" v="781"/>
          <ac:picMkLst>
            <pc:docMk/>
            <pc:sldMk cId="1732822509" sldId="320"/>
            <ac:picMk id="31" creationId="{DFC393E1-C5BE-C71B-2CEE-706858C5DFD3}"/>
          </ac:picMkLst>
        </pc:picChg>
        <pc:picChg chg="del mod">
          <ac:chgData name="ALFONSO CONTE" userId="S::alfon.conte@studenti.unina.it::8d7c930d-2d94-482b-b55b-f2fc0183f165" providerId="AD" clId="Web-{F383E41C-3C77-A0C9-FB4A-CAB103B93C53}" dt="2022-06-02T14:22:44.621" v="780"/>
          <ac:picMkLst>
            <pc:docMk/>
            <pc:sldMk cId="1732822509" sldId="320"/>
            <ac:picMk id="32" creationId="{AC2A4FFC-6527-B627-6851-2849784C53F1}"/>
          </ac:picMkLst>
        </pc:picChg>
        <pc:cxnChg chg="del mod">
          <ac:chgData name="ALFONSO CONTE" userId="S::alfon.conte@studenti.unina.it::8d7c930d-2d94-482b-b55b-f2fc0183f165" providerId="AD" clId="Web-{F383E41C-3C77-A0C9-FB4A-CAB103B93C53}" dt="2022-06-02T14:23:01.153" v="790"/>
          <ac:cxnSpMkLst>
            <pc:docMk/>
            <pc:sldMk cId="1732822509" sldId="320"/>
            <ac:cxnSpMk id="33" creationId="{5B9C8661-ED6F-452D-6274-8FAFC7F86879}"/>
          </ac:cxnSpMkLst>
        </pc:cxnChg>
      </pc:sldChg>
    </pc:docChg>
  </pc:docChgLst>
  <pc:docChgLst>
    <pc:chgData name="DANIELE FAZZARI" userId="S::d.fazzari@studenti.unina.it::48d00745-275a-4274-8b1c-05b23de7b372" providerId="AD" clId="Web-{3FC21175-670D-0C32-45E0-84D43922AC95}"/>
    <pc:docChg chg="modSld">
      <pc:chgData name="DANIELE FAZZARI" userId="S::d.fazzari@studenti.unina.it::48d00745-275a-4274-8b1c-05b23de7b372" providerId="AD" clId="Web-{3FC21175-670D-0C32-45E0-84D43922AC95}" dt="2022-06-04T09:28:56.579" v="15" actId="1076"/>
      <pc:docMkLst>
        <pc:docMk/>
      </pc:docMkLst>
      <pc:sldChg chg="modSp">
        <pc:chgData name="DANIELE FAZZARI" userId="S::d.fazzari@studenti.unina.it::48d00745-275a-4274-8b1c-05b23de7b372" providerId="AD" clId="Web-{3FC21175-670D-0C32-45E0-84D43922AC95}" dt="2022-06-04T09:24:13.464" v="0" actId="14100"/>
        <pc:sldMkLst>
          <pc:docMk/>
          <pc:sldMk cId="0" sldId="260"/>
        </pc:sldMkLst>
        <pc:spChg chg="mod">
          <ac:chgData name="DANIELE FAZZARI" userId="S::d.fazzari@studenti.unina.it::48d00745-275a-4274-8b1c-05b23de7b372" providerId="AD" clId="Web-{3FC21175-670D-0C32-45E0-84D43922AC95}" dt="2022-06-04T09:24:13.464" v="0" actId="14100"/>
          <ac:spMkLst>
            <pc:docMk/>
            <pc:sldMk cId="0" sldId="260"/>
            <ac:spMk id="4" creationId="{CBAD11C7-E559-6A54-173F-EB5B112966FB}"/>
          </ac:spMkLst>
        </pc:spChg>
      </pc:sldChg>
      <pc:sldChg chg="modSp">
        <pc:chgData name="DANIELE FAZZARI" userId="S::d.fazzari@studenti.unina.it::48d00745-275a-4274-8b1c-05b23de7b372" providerId="AD" clId="Web-{3FC21175-670D-0C32-45E0-84D43922AC95}" dt="2022-06-04T09:28:56.579" v="15" actId="1076"/>
        <pc:sldMkLst>
          <pc:docMk/>
          <pc:sldMk cId="3182764365" sldId="342"/>
        </pc:sldMkLst>
        <pc:picChg chg="mod">
          <ac:chgData name="DANIELE FAZZARI" userId="S::d.fazzari@studenti.unina.it::48d00745-275a-4274-8b1c-05b23de7b372" providerId="AD" clId="Web-{3FC21175-670D-0C32-45E0-84D43922AC95}" dt="2022-06-04T09:26:48.889" v="13" actId="1076"/>
          <ac:picMkLst>
            <pc:docMk/>
            <pc:sldMk cId="3182764365" sldId="342"/>
            <ac:picMk id="3" creationId="{051B77AE-36C1-7154-E70E-0A83059FF24F}"/>
          </ac:picMkLst>
        </pc:picChg>
        <pc:picChg chg="mod">
          <ac:chgData name="DANIELE FAZZARI" userId="S::d.fazzari@studenti.unina.it::48d00745-275a-4274-8b1c-05b23de7b372" providerId="AD" clId="Web-{3FC21175-670D-0C32-45E0-84D43922AC95}" dt="2022-06-04T09:28:56.579" v="15" actId="1076"/>
          <ac:picMkLst>
            <pc:docMk/>
            <pc:sldMk cId="3182764365" sldId="342"/>
            <ac:picMk id="7" creationId="{F3A89EFD-A258-CB70-ABEC-78B4E8441CFB}"/>
          </ac:picMkLst>
        </pc:picChg>
      </pc:sldChg>
    </pc:docChg>
  </pc:docChgLst>
  <pc:docChgLst>
    <pc:chgData name="ALFONSO CONTE" userId="S::alfon.conte@studenti.unina.it::8d7c930d-2d94-482b-b55b-f2fc0183f165" providerId="AD" clId="Web-{064057BE-003F-5C17-2268-0DD5F36B035A}"/>
    <pc:docChg chg="modSld">
      <pc:chgData name="ALFONSO CONTE" userId="S::alfon.conte@studenti.unina.it::8d7c930d-2d94-482b-b55b-f2fc0183f165" providerId="AD" clId="Web-{064057BE-003F-5C17-2268-0DD5F36B035A}" dt="2022-06-06T13:58:53.613" v="4" actId="20577"/>
      <pc:docMkLst>
        <pc:docMk/>
      </pc:docMkLst>
      <pc:sldChg chg="modSp">
        <pc:chgData name="ALFONSO CONTE" userId="S::alfon.conte@studenti.unina.it::8d7c930d-2d94-482b-b55b-f2fc0183f165" providerId="AD" clId="Web-{064057BE-003F-5C17-2268-0DD5F36B035A}" dt="2022-06-06T13:42:53.205" v="1" actId="20577"/>
        <pc:sldMkLst>
          <pc:docMk/>
          <pc:sldMk cId="2900964492" sldId="343"/>
        </pc:sldMkLst>
        <pc:spChg chg="mod">
          <ac:chgData name="ALFONSO CONTE" userId="S::alfon.conte@studenti.unina.it::8d7c930d-2d94-482b-b55b-f2fc0183f165" providerId="AD" clId="Web-{064057BE-003F-5C17-2268-0DD5F36B035A}" dt="2022-06-06T13:42:53.205" v="1" actId="20577"/>
          <ac:spMkLst>
            <pc:docMk/>
            <pc:sldMk cId="2900964492" sldId="343"/>
            <ac:spMk id="3" creationId="{9FCCB60E-DA1E-A957-F900-F737136066EC}"/>
          </ac:spMkLst>
        </pc:spChg>
      </pc:sldChg>
      <pc:sldChg chg="modSp">
        <pc:chgData name="ALFONSO CONTE" userId="S::alfon.conte@studenti.unina.it::8d7c930d-2d94-482b-b55b-f2fc0183f165" providerId="AD" clId="Web-{064057BE-003F-5C17-2268-0DD5F36B035A}" dt="2022-06-06T13:58:53.613" v="4" actId="20577"/>
        <pc:sldMkLst>
          <pc:docMk/>
          <pc:sldMk cId="1721223603" sldId="352"/>
        </pc:sldMkLst>
        <pc:spChg chg="mod">
          <ac:chgData name="ALFONSO CONTE" userId="S::alfon.conte@studenti.unina.it::8d7c930d-2d94-482b-b55b-f2fc0183f165" providerId="AD" clId="Web-{064057BE-003F-5C17-2268-0DD5F36B035A}" dt="2022-06-06T13:58:53.613" v="4" actId="20577"/>
          <ac:spMkLst>
            <pc:docMk/>
            <pc:sldMk cId="1721223603" sldId="352"/>
            <ac:spMk id="5" creationId="{335F341C-6B95-14F2-580E-69D172FF4853}"/>
          </ac:spMkLst>
        </pc:spChg>
      </pc:sldChg>
    </pc:docChg>
  </pc:docChgLst>
  <pc:docChgLst>
    <pc:chgData name="ALFONSO CONTE" userId="8d7c930d-2d94-482b-b55b-f2fc0183f165" providerId="ADAL" clId="{EBF89AB1-B122-4307-9C87-E6E6C79D7714}"/>
    <pc:docChg chg="undo custSel delSld modSld">
      <pc:chgData name="ALFONSO CONTE" userId="8d7c930d-2d94-482b-b55b-f2fc0183f165" providerId="ADAL" clId="{EBF89AB1-B122-4307-9C87-E6E6C79D7714}" dt="2022-06-02T12:56:32.891" v="376" actId="20577"/>
      <pc:docMkLst>
        <pc:docMk/>
      </pc:docMkLst>
      <pc:sldChg chg="modSp mod">
        <pc:chgData name="ALFONSO CONTE" userId="8d7c930d-2d94-482b-b55b-f2fc0183f165" providerId="ADAL" clId="{EBF89AB1-B122-4307-9C87-E6E6C79D7714}" dt="2022-06-02T10:38:42.239" v="2" actId="20577"/>
        <pc:sldMkLst>
          <pc:docMk/>
          <pc:sldMk cId="0" sldId="260"/>
        </pc:sldMkLst>
        <pc:spChg chg="mod">
          <ac:chgData name="ALFONSO CONTE" userId="8d7c930d-2d94-482b-b55b-f2fc0183f165" providerId="ADAL" clId="{EBF89AB1-B122-4307-9C87-E6E6C79D7714}" dt="2022-06-02T10:38:42.239" v="2" actId="20577"/>
          <ac:spMkLst>
            <pc:docMk/>
            <pc:sldMk cId="0" sldId="260"/>
            <ac:spMk id="33" creationId="{B36D9ACE-30C1-4641-9829-EEC92963DA40}"/>
          </ac:spMkLst>
        </pc:spChg>
      </pc:sldChg>
      <pc:sldChg chg="modSp mod">
        <pc:chgData name="ALFONSO CONTE" userId="8d7c930d-2d94-482b-b55b-f2fc0183f165" providerId="ADAL" clId="{EBF89AB1-B122-4307-9C87-E6E6C79D7714}" dt="2022-06-02T10:48:37.308" v="341" actId="1076"/>
        <pc:sldMkLst>
          <pc:docMk/>
          <pc:sldMk cId="0" sldId="261"/>
        </pc:sldMkLst>
        <pc:spChg chg="mod">
          <ac:chgData name="ALFONSO CONTE" userId="8d7c930d-2d94-482b-b55b-f2fc0183f165" providerId="ADAL" clId="{EBF89AB1-B122-4307-9C87-E6E6C79D7714}" dt="2022-06-02T10:48:37.308" v="341" actId="1076"/>
          <ac:spMkLst>
            <pc:docMk/>
            <pc:sldMk cId="0" sldId="261"/>
            <ac:spMk id="15" creationId="{DB1CF1E6-1E07-4A56-9F3C-98075F6CB2FD}"/>
          </ac:spMkLst>
        </pc:spChg>
      </pc:sldChg>
      <pc:sldChg chg="del">
        <pc:chgData name="ALFONSO CONTE" userId="8d7c930d-2d94-482b-b55b-f2fc0183f165" providerId="ADAL" clId="{EBF89AB1-B122-4307-9C87-E6E6C79D7714}" dt="2022-06-02T10:40:59.733" v="22" actId="2696"/>
        <pc:sldMkLst>
          <pc:docMk/>
          <pc:sldMk cId="0" sldId="262"/>
        </pc:sldMkLst>
      </pc:sldChg>
      <pc:sldChg chg="addSp delSp modSp mod">
        <pc:chgData name="ALFONSO CONTE" userId="8d7c930d-2d94-482b-b55b-f2fc0183f165" providerId="ADAL" clId="{EBF89AB1-B122-4307-9C87-E6E6C79D7714}" dt="2022-06-02T10:49:55.339" v="345" actId="1076"/>
        <pc:sldMkLst>
          <pc:docMk/>
          <pc:sldMk cId="0" sldId="263"/>
        </pc:sldMkLst>
        <pc:spChg chg="add mod">
          <ac:chgData name="ALFONSO CONTE" userId="8d7c930d-2d94-482b-b55b-f2fc0183f165" providerId="ADAL" clId="{EBF89AB1-B122-4307-9C87-E6E6C79D7714}" dt="2022-06-02T10:47:18.564" v="340" actId="1076"/>
          <ac:spMkLst>
            <pc:docMk/>
            <pc:sldMk cId="0" sldId="263"/>
            <ac:spMk id="9" creationId="{8860B03E-AD6B-46DC-BFE7-91E95103498A}"/>
          </ac:spMkLst>
        </pc:spChg>
        <pc:spChg chg="add del mod">
          <ac:chgData name="ALFONSO CONTE" userId="8d7c930d-2d94-482b-b55b-f2fc0183f165" providerId="ADAL" clId="{EBF89AB1-B122-4307-9C87-E6E6C79D7714}" dt="2022-06-02T10:41:22.617" v="28"/>
          <ac:spMkLst>
            <pc:docMk/>
            <pc:sldMk cId="0" sldId="263"/>
            <ac:spMk id="10" creationId="{5F092DD1-F52F-45C7-B963-D2C54AD8490C}"/>
          </ac:spMkLst>
        </pc:spChg>
        <pc:spChg chg="add mod">
          <ac:chgData name="ALFONSO CONTE" userId="8d7c930d-2d94-482b-b55b-f2fc0183f165" providerId="ADAL" clId="{EBF89AB1-B122-4307-9C87-E6E6C79D7714}" dt="2022-06-02T10:49:51.523" v="344" actId="1076"/>
          <ac:spMkLst>
            <pc:docMk/>
            <pc:sldMk cId="0" sldId="263"/>
            <ac:spMk id="11" creationId="{EB57BA96-1464-4F03-93D7-3462D0A177FF}"/>
          </ac:spMkLst>
        </pc:spChg>
        <pc:spChg chg="del mod">
          <ac:chgData name="ALFONSO CONTE" userId="8d7c930d-2d94-482b-b55b-f2fc0183f165" providerId="ADAL" clId="{EBF89AB1-B122-4307-9C87-E6E6C79D7714}" dt="2022-06-02T10:44:46.391" v="205" actId="21"/>
          <ac:spMkLst>
            <pc:docMk/>
            <pc:sldMk cId="0" sldId="263"/>
            <ac:spMk id="219" creationId="{00000000-0000-0000-0000-000000000000}"/>
          </ac:spMkLst>
        </pc:spChg>
        <pc:spChg chg="mod">
          <ac:chgData name="ALFONSO CONTE" userId="8d7c930d-2d94-482b-b55b-f2fc0183f165" providerId="ADAL" clId="{EBF89AB1-B122-4307-9C87-E6E6C79D7714}" dt="2022-06-02T10:45:56.696" v="226" actId="207"/>
          <ac:spMkLst>
            <pc:docMk/>
            <pc:sldMk cId="0" sldId="263"/>
            <ac:spMk id="220" creationId="{00000000-0000-0000-0000-000000000000}"/>
          </ac:spMkLst>
        </pc:spChg>
        <pc:spChg chg="mod">
          <ac:chgData name="ALFONSO CONTE" userId="8d7c930d-2d94-482b-b55b-f2fc0183f165" providerId="ADAL" clId="{EBF89AB1-B122-4307-9C87-E6E6C79D7714}" dt="2022-06-02T10:48:45.671" v="343" actId="20577"/>
          <ac:spMkLst>
            <pc:docMk/>
            <pc:sldMk cId="0" sldId="263"/>
            <ac:spMk id="221" creationId="{00000000-0000-0000-0000-000000000000}"/>
          </ac:spMkLst>
        </pc:spChg>
        <pc:spChg chg="mod">
          <ac:chgData name="ALFONSO CONTE" userId="8d7c930d-2d94-482b-b55b-f2fc0183f165" providerId="ADAL" clId="{EBF89AB1-B122-4307-9C87-E6E6C79D7714}" dt="2022-06-02T10:45:58.901" v="227" actId="207"/>
          <ac:spMkLst>
            <pc:docMk/>
            <pc:sldMk cId="0" sldId="263"/>
            <ac:spMk id="222" creationId="{00000000-0000-0000-0000-000000000000}"/>
          </ac:spMkLst>
        </pc:spChg>
        <pc:spChg chg="mod">
          <ac:chgData name="ALFONSO CONTE" userId="8d7c930d-2d94-482b-b55b-f2fc0183f165" providerId="ADAL" clId="{EBF89AB1-B122-4307-9C87-E6E6C79D7714}" dt="2022-06-02T10:49:55.339" v="345" actId="1076"/>
          <ac:spMkLst>
            <pc:docMk/>
            <pc:sldMk cId="0" sldId="263"/>
            <ac:spMk id="223" creationId="{00000000-0000-0000-0000-000000000000}"/>
          </ac:spMkLst>
        </pc:spChg>
      </pc:sldChg>
      <pc:sldChg chg="modSp mod">
        <pc:chgData name="ALFONSO CONTE" userId="8d7c930d-2d94-482b-b55b-f2fc0183f165" providerId="ADAL" clId="{EBF89AB1-B122-4307-9C87-E6E6C79D7714}" dt="2022-06-02T12:56:32.891" v="376" actId="20577"/>
        <pc:sldMkLst>
          <pc:docMk/>
          <pc:sldMk cId="4237097525" sldId="308"/>
        </pc:sldMkLst>
        <pc:spChg chg="mod">
          <ac:chgData name="ALFONSO CONTE" userId="8d7c930d-2d94-482b-b55b-f2fc0183f165" providerId="ADAL" clId="{EBF89AB1-B122-4307-9C87-E6E6C79D7714}" dt="2022-06-02T12:56:32.891" v="376" actId="20577"/>
          <ac:spMkLst>
            <pc:docMk/>
            <pc:sldMk cId="4237097525" sldId="308"/>
            <ac:spMk id="255" creationId="{00000000-0000-0000-0000-000000000000}"/>
          </ac:spMkLst>
        </pc:spChg>
      </pc:sldChg>
      <pc:sldMasterChg chg="delSldLayout">
        <pc:chgData name="ALFONSO CONTE" userId="8d7c930d-2d94-482b-b55b-f2fc0183f165" providerId="ADAL" clId="{EBF89AB1-B122-4307-9C87-E6E6C79D7714}" dt="2022-06-02T10:40:59.733" v="22" actId="2696"/>
        <pc:sldMasterMkLst>
          <pc:docMk/>
          <pc:sldMasterMk cId="0" sldId="2147483679"/>
        </pc:sldMasterMkLst>
        <pc:sldLayoutChg chg="del">
          <pc:chgData name="ALFONSO CONTE" userId="8d7c930d-2d94-482b-b55b-f2fc0183f165" providerId="ADAL" clId="{EBF89AB1-B122-4307-9C87-E6E6C79D7714}" dt="2022-06-02T10:40:59.733" v="22" actId="2696"/>
          <pc:sldLayoutMkLst>
            <pc:docMk/>
            <pc:sldMasterMk cId="0" sldId="2147483679"/>
            <pc:sldLayoutMk cId="0" sldId="2147483656"/>
          </pc:sldLayoutMkLst>
        </pc:sldLayoutChg>
      </pc:sldMasterChg>
    </pc:docChg>
  </pc:docChgLst>
  <pc:docChgLst>
    <pc:chgData name="ALFONSO CONTE" userId="S::alfon.conte@studenti.unina.it::8d7c930d-2d94-482b-b55b-f2fc0183f165" providerId="AD" clId="Web-{3522633C-249B-BA8D-9204-CB9B061EFF38}"/>
    <pc:docChg chg="addSld modSld">
      <pc:chgData name="ALFONSO CONTE" userId="S::alfon.conte@studenti.unina.it::8d7c930d-2d94-482b-b55b-f2fc0183f165" providerId="AD" clId="Web-{3522633C-249B-BA8D-9204-CB9B061EFF38}" dt="2022-06-02T12:54:04.887" v="108" actId="1076"/>
      <pc:docMkLst>
        <pc:docMk/>
      </pc:docMkLst>
      <pc:sldChg chg="addSp modSp">
        <pc:chgData name="ALFONSO CONTE" userId="S::alfon.conte@studenti.unina.it::8d7c930d-2d94-482b-b55b-f2fc0183f165" providerId="AD" clId="Web-{3522633C-249B-BA8D-9204-CB9B061EFF38}" dt="2022-06-02T12:42:05.124" v="53" actId="14100"/>
        <pc:sldMkLst>
          <pc:docMk/>
          <pc:sldMk cId="0" sldId="263"/>
        </pc:sldMkLst>
        <pc:spChg chg="mod">
          <ac:chgData name="ALFONSO CONTE" userId="S::alfon.conte@studenti.unina.it::8d7c930d-2d94-482b-b55b-f2fc0183f165" providerId="AD" clId="Web-{3522633C-249B-BA8D-9204-CB9B061EFF38}" dt="2022-06-02T12:42:05.124" v="53" actId="14100"/>
          <ac:spMkLst>
            <pc:docMk/>
            <pc:sldMk cId="0" sldId="263"/>
            <ac:spMk id="9" creationId="{8860B03E-AD6B-46DC-BFE7-91E95103498A}"/>
          </ac:spMkLst>
        </pc:spChg>
        <pc:spChg chg="mod">
          <ac:chgData name="ALFONSO CONTE" userId="S::alfon.conte@studenti.unina.it::8d7c930d-2d94-482b-b55b-f2fc0183f165" providerId="AD" clId="Web-{3522633C-249B-BA8D-9204-CB9B061EFF38}" dt="2022-06-02T11:03:50.763" v="32" actId="1076"/>
          <ac:spMkLst>
            <pc:docMk/>
            <pc:sldMk cId="0" sldId="263"/>
            <ac:spMk id="11" creationId="{EB57BA96-1464-4F03-93D7-3462D0A177FF}"/>
          </ac:spMkLst>
        </pc:spChg>
        <pc:spChg chg="mod">
          <ac:chgData name="ALFONSO CONTE" userId="S::alfon.conte@studenti.unina.it::8d7c930d-2d94-482b-b55b-f2fc0183f165" providerId="AD" clId="Web-{3522633C-249B-BA8D-9204-CB9B061EFF38}" dt="2022-06-02T11:02:42.246" v="22" actId="1076"/>
          <ac:spMkLst>
            <pc:docMk/>
            <pc:sldMk cId="0" sldId="263"/>
            <ac:spMk id="220" creationId="{00000000-0000-0000-0000-000000000000}"/>
          </ac:spMkLst>
        </pc:spChg>
        <pc:spChg chg="mod">
          <ac:chgData name="ALFONSO CONTE" userId="S::alfon.conte@studenti.unina.it::8d7c930d-2d94-482b-b55b-f2fc0183f165" providerId="AD" clId="Web-{3522633C-249B-BA8D-9204-CB9B061EFF38}" dt="2022-06-02T11:05:25.688" v="40" actId="1076"/>
          <ac:spMkLst>
            <pc:docMk/>
            <pc:sldMk cId="0" sldId="263"/>
            <ac:spMk id="222" creationId="{00000000-0000-0000-0000-000000000000}"/>
          </ac:spMkLst>
        </pc:spChg>
        <pc:spChg chg="mod">
          <ac:chgData name="ALFONSO CONTE" userId="S::alfon.conte@studenti.unina.it::8d7c930d-2d94-482b-b55b-f2fc0183f165" providerId="AD" clId="Web-{3522633C-249B-BA8D-9204-CB9B061EFF38}" dt="2022-06-02T11:05:14.609" v="37" actId="1076"/>
          <ac:spMkLst>
            <pc:docMk/>
            <pc:sldMk cId="0" sldId="263"/>
            <ac:spMk id="223" creationId="{00000000-0000-0000-0000-000000000000}"/>
          </ac:spMkLst>
        </pc:spChg>
        <pc:picChg chg="add mod">
          <ac:chgData name="ALFONSO CONTE" userId="S::alfon.conte@studenti.unina.it::8d7c930d-2d94-482b-b55b-f2fc0183f165" providerId="AD" clId="Web-{3522633C-249B-BA8D-9204-CB9B061EFF38}" dt="2022-06-02T11:04:50.484" v="35" actId="1076"/>
          <ac:picMkLst>
            <pc:docMk/>
            <pc:sldMk cId="0" sldId="263"/>
            <ac:picMk id="2" creationId="{606225C6-5C86-E90F-0344-A5A7EDA621CF}"/>
          </ac:picMkLst>
        </pc:picChg>
        <pc:cxnChg chg="mod">
          <ac:chgData name="ALFONSO CONTE" userId="S::alfon.conte@studenti.unina.it::8d7c930d-2d94-482b-b55b-f2fc0183f165" providerId="AD" clId="Web-{3522633C-249B-BA8D-9204-CB9B061EFF38}" dt="2022-06-02T11:05:23.688" v="39" actId="1076"/>
          <ac:cxnSpMkLst>
            <pc:docMk/>
            <pc:sldMk cId="0" sldId="263"/>
            <ac:cxnSpMk id="224" creationId="{00000000-0000-0000-0000-000000000000}"/>
          </ac:cxnSpMkLst>
        </pc:cxnChg>
        <pc:cxnChg chg="mod">
          <ac:chgData name="ALFONSO CONTE" userId="S::alfon.conte@studenti.unina.it::8d7c930d-2d94-482b-b55b-f2fc0183f165" providerId="AD" clId="Web-{3522633C-249B-BA8D-9204-CB9B061EFF38}" dt="2022-06-02T11:02:45.855" v="23" actId="1076"/>
          <ac:cxnSpMkLst>
            <pc:docMk/>
            <pc:sldMk cId="0" sldId="263"/>
            <ac:cxnSpMk id="225" creationId="{00000000-0000-0000-0000-000000000000}"/>
          </ac:cxnSpMkLst>
        </pc:cxnChg>
      </pc:sldChg>
      <pc:sldChg chg="addSp delSp modSp add mod replId modClrScheme chgLayout">
        <pc:chgData name="ALFONSO CONTE" userId="S::alfon.conte@studenti.unina.it::8d7c930d-2d94-482b-b55b-f2fc0183f165" providerId="AD" clId="Web-{3522633C-249B-BA8D-9204-CB9B061EFF38}" dt="2022-06-02T12:54:04.887" v="108" actId="1076"/>
        <pc:sldMkLst>
          <pc:docMk/>
          <pc:sldMk cId="4237097525" sldId="308"/>
        </pc:sldMkLst>
        <pc:spChg chg="add del mod ord">
          <ac:chgData name="ALFONSO CONTE" userId="S::alfon.conte@studenti.unina.it::8d7c930d-2d94-482b-b55b-f2fc0183f165" providerId="AD" clId="Web-{3522633C-249B-BA8D-9204-CB9B061EFF38}" dt="2022-06-02T12:50:38.937" v="95"/>
          <ac:spMkLst>
            <pc:docMk/>
            <pc:sldMk cId="4237097525" sldId="308"/>
            <ac:spMk id="4" creationId="{C85628C9-9E4A-A69A-53AD-758462194E2C}"/>
          </ac:spMkLst>
        </pc:spChg>
        <pc:spChg chg="mod ord">
          <ac:chgData name="ALFONSO CONTE" userId="S::alfon.conte@studenti.unina.it::8d7c930d-2d94-482b-b55b-f2fc0183f165" providerId="AD" clId="Web-{3522633C-249B-BA8D-9204-CB9B061EFF38}" dt="2022-06-02T12:50:45.828" v="97" actId="1076"/>
          <ac:spMkLst>
            <pc:docMk/>
            <pc:sldMk cId="4237097525" sldId="308"/>
            <ac:spMk id="255" creationId="{00000000-0000-0000-0000-000000000000}"/>
          </ac:spMkLst>
        </pc:spChg>
        <pc:spChg chg="del mod">
          <ac:chgData name="ALFONSO CONTE" userId="S::alfon.conte@studenti.unina.it::8d7c930d-2d94-482b-b55b-f2fc0183f165" providerId="AD" clId="Web-{3522633C-249B-BA8D-9204-CB9B061EFF38}" dt="2022-06-02T12:49:17.510" v="83"/>
          <ac:spMkLst>
            <pc:docMk/>
            <pc:sldMk cId="4237097525" sldId="308"/>
            <ac:spMk id="256" creationId="{00000000-0000-0000-0000-000000000000}"/>
          </ac:spMkLst>
        </pc:spChg>
        <pc:spChg chg="del mod">
          <ac:chgData name="ALFONSO CONTE" userId="S::alfon.conte@studenti.unina.it::8d7c930d-2d94-482b-b55b-f2fc0183f165" providerId="AD" clId="Web-{3522633C-249B-BA8D-9204-CB9B061EFF38}" dt="2022-06-02T12:49:10.322" v="81"/>
          <ac:spMkLst>
            <pc:docMk/>
            <pc:sldMk cId="4237097525" sldId="308"/>
            <ac:spMk id="258" creationId="{00000000-0000-0000-0000-000000000000}"/>
          </ac:spMkLst>
        </pc:spChg>
        <pc:picChg chg="add mod">
          <ac:chgData name="ALFONSO CONTE" userId="S::alfon.conte@studenti.unina.it::8d7c930d-2d94-482b-b55b-f2fc0183f165" providerId="AD" clId="Web-{3522633C-249B-BA8D-9204-CB9B061EFF38}" dt="2022-06-02T12:53:56.730" v="106" actId="1076"/>
          <ac:picMkLst>
            <pc:docMk/>
            <pc:sldMk cId="4237097525" sldId="308"/>
            <ac:picMk id="2" creationId="{3AB5A029-A9F5-ED64-FFD8-DABD631CD714}"/>
          </ac:picMkLst>
        </pc:picChg>
        <pc:picChg chg="add del mod">
          <ac:chgData name="ALFONSO CONTE" userId="S::alfon.conte@studenti.unina.it::8d7c930d-2d94-482b-b55b-f2fc0183f165" providerId="AD" clId="Web-{3522633C-249B-BA8D-9204-CB9B061EFF38}" dt="2022-06-02T12:50:13.764" v="91"/>
          <ac:picMkLst>
            <pc:docMk/>
            <pc:sldMk cId="4237097525" sldId="308"/>
            <ac:picMk id="3" creationId="{10735B94-29AC-FE3F-5A1F-256A77C04FEA}"/>
          </ac:picMkLst>
        </pc:picChg>
        <pc:picChg chg="add mod">
          <ac:chgData name="ALFONSO CONTE" userId="S::alfon.conte@studenti.unina.it::8d7c930d-2d94-482b-b55b-f2fc0183f165" providerId="AD" clId="Web-{3522633C-249B-BA8D-9204-CB9B061EFF38}" dt="2022-06-02T12:54:04.887" v="108" actId="1076"/>
          <ac:picMkLst>
            <pc:docMk/>
            <pc:sldMk cId="4237097525" sldId="308"/>
            <ac:picMk id="5" creationId="{A162A75A-0F0E-AB1C-9A60-C2D56F0C3788}"/>
          </ac:picMkLst>
        </pc:picChg>
        <pc:picChg chg="del">
          <ac:chgData name="ALFONSO CONTE" userId="S::alfon.conte@studenti.unina.it::8d7c930d-2d94-482b-b55b-f2fc0183f165" providerId="AD" clId="Web-{3522633C-249B-BA8D-9204-CB9B061EFF38}" dt="2022-06-02T12:47:55.271" v="55"/>
          <ac:picMkLst>
            <pc:docMk/>
            <pc:sldMk cId="4237097525" sldId="308"/>
            <ac:picMk id="257" creationId="{00000000-0000-0000-0000-000000000000}"/>
          </ac:picMkLst>
        </pc:picChg>
      </pc:sldChg>
    </pc:docChg>
  </pc:docChgLst>
  <pc:docChgLst>
    <pc:chgData name="DANIELE FAZZARI" userId="S::d.fazzari@studenti.unina.it::48d00745-275a-4274-8b1c-05b23de7b372" providerId="AD" clId="Web-{A704B315-4434-7ED9-0ED2-EF7BFE57FDC3}"/>
    <pc:docChg chg="addSld delSld modSld">
      <pc:chgData name="DANIELE FAZZARI" userId="S::d.fazzari@studenti.unina.it::48d00745-275a-4274-8b1c-05b23de7b372" providerId="AD" clId="Web-{A704B315-4434-7ED9-0ED2-EF7BFE57FDC3}" dt="2022-06-03T16:17:49.305" v="320"/>
      <pc:docMkLst>
        <pc:docMk/>
      </pc:docMkLst>
      <pc:sldChg chg="addSp delSp modSp add del">
        <pc:chgData name="DANIELE FAZZARI" userId="S::d.fazzari@studenti.unina.it::48d00745-275a-4274-8b1c-05b23de7b372" providerId="AD" clId="Web-{A704B315-4434-7ED9-0ED2-EF7BFE57FDC3}" dt="2022-06-03T16:13:43.563" v="286" actId="1076"/>
        <pc:sldMkLst>
          <pc:docMk/>
          <pc:sldMk cId="0" sldId="288"/>
        </pc:sldMkLst>
        <pc:spChg chg="add del">
          <ac:chgData name="DANIELE FAZZARI" userId="S::d.fazzari@studenti.unina.it::48d00745-275a-4274-8b1c-05b23de7b372" providerId="AD" clId="Web-{A704B315-4434-7ED9-0ED2-EF7BFE57FDC3}" dt="2022-06-03T16:12:39.373" v="270"/>
          <ac:spMkLst>
            <pc:docMk/>
            <pc:sldMk cId="0" sldId="288"/>
            <ac:spMk id="2" creationId="{B7B983DA-2D2E-6B29-55D6-80A0D415CBBF}"/>
          </ac:spMkLst>
        </pc:spChg>
        <pc:spChg chg="del">
          <ac:chgData name="DANIELE FAZZARI" userId="S::d.fazzari@studenti.unina.it::48d00745-275a-4274-8b1c-05b23de7b372" providerId="AD" clId="Web-{A704B315-4434-7ED9-0ED2-EF7BFE57FDC3}" dt="2022-06-03T16:12:25.154" v="263"/>
          <ac:spMkLst>
            <pc:docMk/>
            <pc:sldMk cId="0" sldId="288"/>
            <ac:spMk id="4" creationId="{9B15955F-70FE-F8E5-DB43-0F2A4D7911FD}"/>
          </ac:spMkLst>
        </pc:spChg>
        <pc:spChg chg="add del">
          <ac:chgData name="DANIELE FAZZARI" userId="S::d.fazzari@studenti.unina.it::48d00745-275a-4274-8b1c-05b23de7b372" providerId="AD" clId="Web-{A704B315-4434-7ED9-0ED2-EF7BFE57FDC3}" dt="2022-06-03T16:13:21.109" v="281"/>
          <ac:spMkLst>
            <pc:docMk/>
            <pc:sldMk cId="0" sldId="288"/>
            <ac:spMk id="5" creationId="{4898D7CC-A7F6-998A-AEC1-4EB4BCA0CDEE}"/>
          </ac:spMkLst>
        </pc:spChg>
        <pc:spChg chg="mod">
          <ac:chgData name="DANIELE FAZZARI" userId="S::d.fazzari@studenti.unina.it::48d00745-275a-4274-8b1c-05b23de7b372" providerId="AD" clId="Web-{A704B315-4434-7ED9-0ED2-EF7BFE57FDC3}" dt="2022-06-03T16:13:41.672" v="285" actId="1076"/>
          <ac:spMkLst>
            <pc:docMk/>
            <pc:sldMk cId="0" sldId="288"/>
            <ac:spMk id="607" creationId="{00000000-0000-0000-0000-000000000000}"/>
          </ac:spMkLst>
        </pc:spChg>
        <pc:spChg chg="mod">
          <ac:chgData name="DANIELE FAZZARI" userId="S::d.fazzari@studenti.unina.it::48d00745-275a-4274-8b1c-05b23de7b372" providerId="AD" clId="Web-{A704B315-4434-7ED9-0ED2-EF7BFE57FDC3}" dt="2022-06-03T16:13:39.078" v="284" actId="1076"/>
          <ac:spMkLst>
            <pc:docMk/>
            <pc:sldMk cId="0" sldId="288"/>
            <ac:spMk id="608" creationId="{00000000-0000-0000-0000-000000000000}"/>
          </ac:spMkLst>
        </pc:spChg>
        <pc:picChg chg="add mod ord">
          <ac:chgData name="DANIELE FAZZARI" userId="S::d.fazzari@studenti.unina.it::48d00745-275a-4274-8b1c-05b23de7b372" providerId="AD" clId="Web-{A704B315-4434-7ED9-0ED2-EF7BFE57FDC3}" dt="2022-06-03T16:13:31.344" v="283"/>
          <ac:picMkLst>
            <pc:docMk/>
            <pc:sldMk cId="0" sldId="288"/>
            <ac:picMk id="3" creationId="{F1D49661-5972-8FDE-2C68-B8B28111EEFD}"/>
          </ac:picMkLst>
        </pc:picChg>
        <pc:picChg chg="mod">
          <ac:chgData name="DANIELE FAZZARI" userId="S::d.fazzari@studenti.unina.it::48d00745-275a-4274-8b1c-05b23de7b372" providerId="AD" clId="Web-{A704B315-4434-7ED9-0ED2-EF7BFE57FDC3}" dt="2022-06-03T16:13:43.563" v="286" actId="1076"/>
          <ac:picMkLst>
            <pc:docMk/>
            <pc:sldMk cId="0" sldId="288"/>
            <ac:picMk id="6" creationId="{BC7FD361-42F2-3D47-B385-E97A67A3E3CD}"/>
          </ac:picMkLst>
        </pc:picChg>
      </pc:sldChg>
      <pc:sldChg chg="del">
        <pc:chgData name="DANIELE FAZZARI" userId="S::d.fazzari@studenti.unina.it::48d00745-275a-4274-8b1c-05b23de7b372" providerId="AD" clId="Web-{A704B315-4434-7ED9-0ED2-EF7BFE57FDC3}" dt="2022-06-03T16:17:49.258" v="319"/>
        <pc:sldMkLst>
          <pc:docMk/>
          <pc:sldMk cId="0" sldId="295"/>
        </pc:sldMkLst>
      </pc:sldChg>
      <pc:sldChg chg="del">
        <pc:chgData name="DANIELE FAZZARI" userId="S::d.fazzari@studenti.unina.it::48d00745-275a-4274-8b1c-05b23de7b372" providerId="AD" clId="Web-{A704B315-4434-7ED9-0ED2-EF7BFE57FDC3}" dt="2022-06-03T16:17:49.133" v="318"/>
        <pc:sldMkLst>
          <pc:docMk/>
          <pc:sldMk cId="0" sldId="296"/>
        </pc:sldMkLst>
      </pc:sldChg>
      <pc:sldChg chg="del">
        <pc:chgData name="DANIELE FAZZARI" userId="S::d.fazzari@studenti.unina.it::48d00745-275a-4274-8b1c-05b23de7b372" providerId="AD" clId="Web-{A704B315-4434-7ED9-0ED2-EF7BFE57FDC3}" dt="2022-06-03T16:17:47.945" v="317"/>
        <pc:sldMkLst>
          <pc:docMk/>
          <pc:sldMk cId="0" sldId="297"/>
        </pc:sldMkLst>
      </pc:sldChg>
      <pc:sldChg chg="del">
        <pc:chgData name="DANIELE FAZZARI" userId="S::d.fazzari@studenti.unina.it::48d00745-275a-4274-8b1c-05b23de7b372" providerId="AD" clId="Web-{A704B315-4434-7ED9-0ED2-EF7BFE57FDC3}" dt="2022-06-03T16:17:47.851" v="316"/>
        <pc:sldMkLst>
          <pc:docMk/>
          <pc:sldMk cId="0" sldId="298"/>
        </pc:sldMkLst>
      </pc:sldChg>
      <pc:sldChg chg="del">
        <pc:chgData name="DANIELE FAZZARI" userId="S::d.fazzari@studenti.unina.it::48d00745-275a-4274-8b1c-05b23de7b372" providerId="AD" clId="Web-{A704B315-4434-7ED9-0ED2-EF7BFE57FDC3}" dt="2022-06-03T16:17:47.711" v="315"/>
        <pc:sldMkLst>
          <pc:docMk/>
          <pc:sldMk cId="0" sldId="299"/>
        </pc:sldMkLst>
      </pc:sldChg>
      <pc:sldChg chg="del">
        <pc:chgData name="DANIELE FAZZARI" userId="S::d.fazzari@studenti.unina.it::48d00745-275a-4274-8b1c-05b23de7b372" providerId="AD" clId="Web-{A704B315-4434-7ED9-0ED2-EF7BFE57FDC3}" dt="2022-06-03T16:17:43.742" v="314"/>
        <pc:sldMkLst>
          <pc:docMk/>
          <pc:sldMk cId="0" sldId="300"/>
        </pc:sldMkLst>
      </pc:sldChg>
      <pc:sldChg chg="del">
        <pc:chgData name="DANIELE FAZZARI" userId="S::d.fazzari@studenti.unina.it::48d00745-275a-4274-8b1c-05b23de7b372" providerId="AD" clId="Web-{A704B315-4434-7ED9-0ED2-EF7BFE57FDC3}" dt="2022-06-03T16:17:43.242" v="313"/>
        <pc:sldMkLst>
          <pc:docMk/>
          <pc:sldMk cId="0" sldId="301"/>
        </pc:sldMkLst>
      </pc:sldChg>
      <pc:sldChg chg="del">
        <pc:chgData name="DANIELE FAZZARI" userId="S::d.fazzari@studenti.unina.it::48d00745-275a-4274-8b1c-05b23de7b372" providerId="AD" clId="Web-{A704B315-4434-7ED9-0ED2-EF7BFE57FDC3}" dt="2022-06-03T16:17:42.836" v="312"/>
        <pc:sldMkLst>
          <pc:docMk/>
          <pc:sldMk cId="0" sldId="302"/>
        </pc:sldMkLst>
      </pc:sldChg>
      <pc:sldChg chg="del">
        <pc:chgData name="DANIELE FAZZARI" userId="S::d.fazzari@studenti.unina.it::48d00745-275a-4274-8b1c-05b23de7b372" providerId="AD" clId="Web-{A704B315-4434-7ED9-0ED2-EF7BFE57FDC3}" dt="2022-06-03T16:17:42.492" v="311"/>
        <pc:sldMkLst>
          <pc:docMk/>
          <pc:sldMk cId="0" sldId="303"/>
        </pc:sldMkLst>
      </pc:sldChg>
      <pc:sldChg chg="del">
        <pc:chgData name="DANIELE FAZZARI" userId="S::d.fazzari@studenti.unina.it::48d00745-275a-4274-8b1c-05b23de7b372" providerId="AD" clId="Web-{A704B315-4434-7ED9-0ED2-EF7BFE57FDC3}" dt="2022-06-03T16:17:41.789" v="310"/>
        <pc:sldMkLst>
          <pc:docMk/>
          <pc:sldMk cId="0" sldId="304"/>
        </pc:sldMkLst>
      </pc:sldChg>
      <pc:sldChg chg="del">
        <pc:chgData name="DANIELE FAZZARI" userId="S::d.fazzari@studenti.unina.it::48d00745-275a-4274-8b1c-05b23de7b372" providerId="AD" clId="Web-{A704B315-4434-7ED9-0ED2-EF7BFE57FDC3}" dt="2022-06-03T16:17:40.867" v="309"/>
        <pc:sldMkLst>
          <pc:docMk/>
          <pc:sldMk cId="0" sldId="305"/>
        </pc:sldMkLst>
      </pc:sldChg>
      <pc:sldChg chg="del">
        <pc:chgData name="DANIELE FAZZARI" userId="S::d.fazzari@studenti.unina.it::48d00745-275a-4274-8b1c-05b23de7b372" providerId="AD" clId="Web-{A704B315-4434-7ED9-0ED2-EF7BFE57FDC3}" dt="2022-06-03T16:17:40.445" v="308"/>
        <pc:sldMkLst>
          <pc:docMk/>
          <pc:sldMk cId="0" sldId="306"/>
        </pc:sldMkLst>
      </pc:sldChg>
      <pc:sldChg chg="addSp del">
        <pc:chgData name="DANIELE FAZZARI" userId="S::d.fazzari@studenti.unina.it::48d00745-275a-4274-8b1c-05b23de7b372" providerId="AD" clId="Web-{A704B315-4434-7ED9-0ED2-EF7BFE57FDC3}" dt="2022-06-03T16:17:38.164" v="307"/>
        <pc:sldMkLst>
          <pc:docMk/>
          <pc:sldMk cId="0" sldId="307"/>
        </pc:sldMkLst>
        <pc:spChg chg="add">
          <ac:chgData name="DANIELE FAZZARI" userId="S::d.fazzari@studenti.unina.it::48d00745-275a-4274-8b1c-05b23de7b372" providerId="AD" clId="Web-{A704B315-4434-7ED9-0ED2-EF7BFE57FDC3}" dt="2022-06-03T16:17:34.726" v="306"/>
          <ac:spMkLst>
            <pc:docMk/>
            <pc:sldMk cId="0" sldId="307"/>
            <ac:spMk id="2" creationId="{683CE343-931A-7F31-91A0-67F3DCDE1B21}"/>
          </ac:spMkLst>
        </pc:spChg>
      </pc:sldChg>
      <pc:sldChg chg="del">
        <pc:chgData name="DANIELE FAZZARI" userId="S::d.fazzari@studenti.unina.it::48d00745-275a-4274-8b1c-05b23de7b372" providerId="AD" clId="Web-{A704B315-4434-7ED9-0ED2-EF7BFE57FDC3}" dt="2022-06-03T16:17:49.305" v="320"/>
        <pc:sldMkLst>
          <pc:docMk/>
          <pc:sldMk cId="1496721740" sldId="309"/>
        </pc:sldMkLst>
      </pc:sldChg>
      <pc:sldChg chg="addSp delSp modSp">
        <pc:chgData name="DANIELE FAZZARI" userId="S::d.fazzari@studenti.unina.it::48d00745-275a-4274-8b1c-05b23de7b372" providerId="AD" clId="Web-{A704B315-4434-7ED9-0ED2-EF7BFE57FDC3}" dt="2022-06-03T16:00:01.538" v="83" actId="1076"/>
        <pc:sldMkLst>
          <pc:docMk/>
          <pc:sldMk cId="2769612245" sldId="344"/>
        </pc:sldMkLst>
        <pc:spChg chg="mod">
          <ac:chgData name="DANIELE FAZZARI" userId="S::d.fazzari@studenti.unina.it::48d00745-275a-4274-8b1c-05b23de7b372" providerId="AD" clId="Web-{A704B315-4434-7ED9-0ED2-EF7BFE57FDC3}" dt="2022-06-03T15:59:13.989" v="67" actId="1076"/>
          <ac:spMkLst>
            <pc:docMk/>
            <pc:sldMk cId="2769612245" sldId="344"/>
            <ac:spMk id="4" creationId="{DD4EA381-6C1B-C849-9E34-0F0DDC05BADD}"/>
          </ac:spMkLst>
        </pc:spChg>
        <pc:spChg chg="mod">
          <ac:chgData name="DANIELE FAZZARI" userId="S::d.fazzari@studenti.unina.it::48d00745-275a-4274-8b1c-05b23de7b372" providerId="AD" clId="Web-{A704B315-4434-7ED9-0ED2-EF7BFE57FDC3}" dt="2022-06-03T15:59:06.036" v="65" actId="1076"/>
          <ac:spMkLst>
            <pc:docMk/>
            <pc:sldMk cId="2769612245" sldId="344"/>
            <ac:spMk id="5" creationId="{4932CFA1-B660-8DC0-62B7-39D04728E2C5}"/>
          </ac:spMkLst>
        </pc:spChg>
        <pc:spChg chg="mod">
          <ac:chgData name="DANIELE FAZZARI" userId="S::d.fazzari@studenti.unina.it::48d00745-275a-4274-8b1c-05b23de7b372" providerId="AD" clId="Web-{A704B315-4434-7ED9-0ED2-EF7BFE57FDC3}" dt="2022-06-03T15:59:08.864" v="66" actId="1076"/>
          <ac:spMkLst>
            <pc:docMk/>
            <pc:sldMk cId="2769612245" sldId="344"/>
            <ac:spMk id="6" creationId="{52824EA9-8D65-EF21-8EE6-AE61E433AB49}"/>
          </ac:spMkLst>
        </pc:spChg>
        <pc:spChg chg="mod">
          <ac:chgData name="DANIELE FAZZARI" userId="S::d.fazzari@studenti.unina.it::48d00745-275a-4274-8b1c-05b23de7b372" providerId="AD" clId="Web-{A704B315-4434-7ED9-0ED2-EF7BFE57FDC3}" dt="2022-06-03T15:59:03.317" v="64" actId="1076"/>
          <ac:spMkLst>
            <pc:docMk/>
            <pc:sldMk cId="2769612245" sldId="344"/>
            <ac:spMk id="7" creationId="{FF733208-5B0A-0904-4A09-9DB7A4158629}"/>
          </ac:spMkLst>
        </pc:spChg>
        <pc:spChg chg="mod">
          <ac:chgData name="DANIELE FAZZARI" userId="S::d.fazzari@studenti.unina.it::48d00745-275a-4274-8b1c-05b23de7b372" providerId="AD" clId="Web-{A704B315-4434-7ED9-0ED2-EF7BFE57FDC3}" dt="2022-06-03T15:59:57.866" v="82" actId="1076"/>
          <ac:spMkLst>
            <pc:docMk/>
            <pc:sldMk cId="2769612245" sldId="344"/>
            <ac:spMk id="8" creationId="{BB52418A-EBC9-7E64-E3B5-C5093EF8E928}"/>
          </ac:spMkLst>
        </pc:spChg>
        <pc:spChg chg="add del">
          <ac:chgData name="DANIELE FAZZARI" userId="S::d.fazzari@studenti.unina.it::48d00745-275a-4274-8b1c-05b23de7b372" providerId="AD" clId="Web-{A704B315-4434-7ED9-0ED2-EF7BFE57FDC3}" dt="2022-06-03T15:57:03.689" v="24"/>
          <ac:spMkLst>
            <pc:docMk/>
            <pc:sldMk cId="2769612245" sldId="344"/>
            <ac:spMk id="10" creationId="{C9802C7A-A5C2-F0C6-25DE-E2A6A9945362}"/>
          </ac:spMkLst>
        </pc:spChg>
        <pc:picChg chg="mod">
          <ac:chgData name="DANIELE FAZZARI" userId="S::d.fazzari@studenti.unina.it::48d00745-275a-4274-8b1c-05b23de7b372" providerId="AD" clId="Web-{A704B315-4434-7ED9-0ED2-EF7BFE57FDC3}" dt="2022-06-03T16:00:01.538" v="83" actId="1076"/>
          <ac:picMkLst>
            <pc:docMk/>
            <pc:sldMk cId="2769612245" sldId="344"/>
            <ac:picMk id="9" creationId="{08A7CACA-31C1-ED26-397A-2652D944CE0C}"/>
          </ac:picMkLst>
        </pc:picChg>
        <pc:cxnChg chg="mod">
          <ac:chgData name="DANIELE FAZZARI" userId="S::d.fazzari@studenti.unina.it::48d00745-275a-4274-8b1c-05b23de7b372" providerId="AD" clId="Web-{A704B315-4434-7ED9-0ED2-EF7BFE57FDC3}" dt="2022-06-03T15:57:08.689" v="25" actId="1076"/>
          <ac:cxnSpMkLst>
            <pc:docMk/>
            <pc:sldMk cId="2769612245" sldId="344"/>
            <ac:cxnSpMk id="3" creationId="{422618E7-4685-2565-890E-0E77F8087A02}"/>
          </ac:cxnSpMkLst>
        </pc:cxnChg>
      </pc:sldChg>
      <pc:sldChg chg="modSp">
        <pc:chgData name="DANIELE FAZZARI" userId="S::d.fazzari@studenti.unina.it::48d00745-275a-4274-8b1c-05b23de7b372" providerId="AD" clId="Web-{A704B315-4434-7ED9-0ED2-EF7BFE57FDC3}" dt="2022-06-03T16:00:59.368" v="104" actId="14100"/>
        <pc:sldMkLst>
          <pc:docMk/>
          <pc:sldMk cId="91148452" sldId="346"/>
        </pc:sldMkLst>
        <pc:spChg chg="mod">
          <ac:chgData name="DANIELE FAZZARI" userId="S::d.fazzari@studenti.unina.it::48d00745-275a-4274-8b1c-05b23de7b372" providerId="AD" clId="Web-{A704B315-4434-7ED9-0ED2-EF7BFE57FDC3}" dt="2022-06-03T16:00:59.368" v="104" actId="14100"/>
          <ac:spMkLst>
            <pc:docMk/>
            <pc:sldMk cId="91148452" sldId="346"/>
            <ac:spMk id="14" creationId="{50DF531C-6B6E-F744-1537-889069F4933A}"/>
          </ac:spMkLst>
        </pc:spChg>
        <pc:spChg chg="mod">
          <ac:chgData name="DANIELE FAZZARI" userId="S::d.fazzari@studenti.unina.it::48d00745-275a-4274-8b1c-05b23de7b372" providerId="AD" clId="Web-{A704B315-4434-7ED9-0ED2-EF7BFE57FDC3}" dt="2022-06-03T16:00:47.805" v="100" actId="20577"/>
          <ac:spMkLst>
            <pc:docMk/>
            <pc:sldMk cId="91148452" sldId="346"/>
            <ac:spMk id="16" creationId="{C097F785-53E8-82FD-A8EA-6C710FB6515B}"/>
          </ac:spMkLst>
        </pc:spChg>
      </pc:sldChg>
      <pc:sldChg chg="modSp">
        <pc:chgData name="DANIELE FAZZARI" userId="S::d.fazzari@studenti.unina.it::48d00745-275a-4274-8b1c-05b23de7b372" providerId="AD" clId="Web-{A704B315-4434-7ED9-0ED2-EF7BFE57FDC3}" dt="2022-06-03T16:16:46.131" v="305" actId="1076"/>
        <pc:sldMkLst>
          <pc:docMk/>
          <pc:sldMk cId="3530049124" sldId="348"/>
        </pc:sldMkLst>
        <pc:spChg chg="mod">
          <ac:chgData name="DANIELE FAZZARI" userId="S::d.fazzari@studenti.unina.it::48d00745-275a-4274-8b1c-05b23de7b372" providerId="AD" clId="Web-{A704B315-4434-7ED9-0ED2-EF7BFE57FDC3}" dt="2022-06-03T16:01:40.603" v="106" actId="20577"/>
          <ac:spMkLst>
            <pc:docMk/>
            <pc:sldMk cId="3530049124" sldId="348"/>
            <ac:spMk id="3" creationId="{F951B151-32E9-05C0-1FBC-E86CC3D36468}"/>
          </ac:spMkLst>
        </pc:spChg>
        <pc:picChg chg="mod">
          <ac:chgData name="DANIELE FAZZARI" userId="S::d.fazzari@studenti.unina.it::48d00745-275a-4274-8b1c-05b23de7b372" providerId="AD" clId="Web-{A704B315-4434-7ED9-0ED2-EF7BFE57FDC3}" dt="2022-06-03T16:16:45.099" v="304" actId="1076"/>
          <ac:picMkLst>
            <pc:docMk/>
            <pc:sldMk cId="3530049124" sldId="348"/>
            <ac:picMk id="6" creationId="{F1703692-A1FC-FF63-F26A-45C93E0A6EA5}"/>
          </ac:picMkLst>
        </pc:picChg>
        <pc:picChg chg="mod">
          <ac:chgData name="DANIELE FAZZARI" userId="S::d.fazzari@studenti.unina.it::48d00745-275a-4274-8b1c-05b23de7b372" providerId="AD" clId="Web-{A704B315-4434-7ED9-0ED2-EF7BFE57FDC3}" dt="2022-06-03T16:16:38.646" v="302" actId="1076"/>
          <ac:picMkLst>
            <pc:docMk/>
            <pc:sldMk cId="3530049124" sldId="348"/>
            <ac:picMk id="7" creationId="{11F6067B-9207-2F36-D53A-7B85E4BE3813}"/>
          </ac:picMkLst>
        </pc:picChg>
        <pc:picChg chg="mod">
          <ac:chgData name="DANIELE FAZZARI" userId="S::d.fazzari@studenti.unina.it::48d00745-275a-4274-8b1c-05b23de7b372" providerId="AD" clId="Web-{A704B315-4434-7ED9-0ED2-EF7BFE57FDC3}" dt="2022-06-03T16:16:46.131" v="305" actId="1076"/>
          <ac:picMkLst>
            <pc:docMk/>
            <pc:sldMk cId="3530049124" sldId="348"/>
            <ac:picMk id="8" creationId="{9E654101-9CFB-1B6D-7559-8E59A171DB1C}"/>
          </ac:picMkLst>
        </pc:picChg>
        <pc:picChg chg="mod">
          <ac:chgData name="DANIELE FAZZARI" userId="S::d.fazzari@studenti.unina.it::48d00745-275a-4274-8b1c-05b23de7b372" providerId="AD" clId="Web-{A704B315-4434-7ED9-0ED2-EF7BFE57FDC3}" dt="2022-06-03T16:16:41.552" v="303" actId="1076"/>
          <ac:picMkLst>
            <pc:docMk/>
            <pc:sldMk cId="3530049124" sldId="348"/>
            <ac:picMk id="9" creationId="{65DE316C-C38C-D829-416B-937A87D3FC44}"/>
          </ac:picMkLst>
        </pc:picChg>
      </pc:sldChg>
      <pc:sldChg chg="modSp del">
        <pc:chgData name="DANIELE FAZZARI" userId="S::d.fazzari@studenti.unina.it::48d00745-275a-4274-8b1c-05b23de7b372" providerId="AD" clId="Web-{A704B315-4434-7ED9-0ED2-EF7BFE57FDC3}" dt="2022-06-03T16:06:32.409" v="179"/>
        <pc:sldMkLst>
          <pc:docMk/>
          <pc:sldMk cId="1369785226" sldId="350"/>
        </pc:sldMkLst>
        <pc:picChg chg="mod">
          <ac:chgData name="DANIELE FAZZARI" userId="S::d.fazzari@studenti.unina.it::48d00745-275a-4274-8b1c-05b23de7b372" providerId="AD" clId="Web-{A704B315-4434-7ED9-0ED2-EF7BFE57FDC3}" dt="2022-06-03T16:02:06.838" v="112" actId="1076"/>
          <ac:picMkLst>
            <pc:docMk/>
            <pc:sldMk cId="1369785226" sldId="350"/>
            <ac:picMk id="4" creationId="{BB73A95D-468E-B964-70E8-9F28FCBBE8ED}"/>
          </ac:picMkLst>
        </pc:picChg>
        <pc:picChg chg="mod">
          <ac:chgData name="DANIELE FAZZARI" userId="S::d.fazzari@studenti.unina.it::48d00745-275a-4274-8b1c-05b23de7b372" providerId="AD" clId="Web-{A704B315-4434-7ED9-0ED2-EF7BFE57FDC3}" dt="2022-06-03T16:02:12.557" v="114" actId="14100"/>
          <ac:picMkLst>
            <pc:docMk/>
            <pc:sldMk cId="1369785226" sldId="350"/>
            <ac:picMk id="7" creationId="{578AAEA3-A96D-C9C0-61CB-FA7D9E1297C0}"/>
          </ac:picMkLst>
        </pc:picChg>
      </pc:sldChg>
      <pc:sldChg chg="addSp modSp">
        <pc:chgData name="DANIELE FAZZARI" userId="S::d.fazzari@studenti.unina.it::48d00745-275a-4274-8b1c-05b23de7b372" providerId="AD" clId="Web-{A704B315-4434-7ED9-0ED2-EF7BFE57FDC3}" dt="2022-06-03T16:08:22.037" v="202"/>
        <pc:sldMkLst>
          <pc:docMk/>
          <pc:sldMk cId="1721223603" sldId="352"/>
        </pc:sldMkLst>
        <pc:spChg chg="mod">
          <ac:chgData name="DANIELE FAZZARI" userId="S::d.fazzari@studenti.unina.it::48d00745-275a-4274-8b1c-05b23de7b372" providerId="AD" clId="Web-{A704B315-4434-7ED9-0ED2-EF7BFE57FDC3}" dt="2022-06-03T16:07:01.082" v="187" actId="1076"/>
          <ac:spMkLst>
            <pc:docMk/>
            <pc:sldMk cId="1721223603" sldId="352"/>
            <ac:spMk id="2" creationId="{946D194B-F661-AD8A-7383-41D844D4005F}"/>
          </ac:spMkLst>
        </pc:spChg>
        <pc:spChg chg="add mod">
          <ac:chgData name="DANIELE FAZZARI" userId="S::d.fazzari@studenti.unina.it::48d00745-275a-4274-8b1c-05b23de7b372" providerId="AD" clId="Web-{A704B315-4434-7ED9-0ED2-EF7BFE57FDC3}" dt="2022-06-03T16:08:22.037" v="202"/>
          <ac:spMkLst>
            <pc:docMk/>
            <pc:sldMk cId="1721223603" sldId="352"/>
            <ac:spMk id="3" creationId="{46B1BF99-62E7-7084-CC4B-749D8F6D7304}"/>
          </ac:spMkLst>
        </pc:spChg>
        <pc:spChg chg="mod">
          <ac:chgData name="DANIELE FAZZARI" userId="S::d.fazzari@studenti.unina.it::48d00745-275a-4274-8b1c-05b23de7b372" providerId="AD" clId="Web-{A704B315-4434-7ED9-0ED2-EF7BFE57FDC3}" dt="2022-06-03T16:07:12.738" v="190" actId="20577"/>
          <ac:spMkLst>
            <pc:docMk/>
            <pc:sldMk cId="1721223603" sldId="352"/>
            <ac:spMk id="5" creationId="{335F341C-6B95-14F2-580E-69D172FF4853}"/>
          </ac:spMkLst>
        </pc:spChg>
        <pc:spChg chg="mod">
          <ac:chgData name="DANIELE FAZZARI" userId="S::d.fazzari@studenti.unina.it::48d00745-275a-4274-8b1c-05b23de7b372" providerId="AD" clId="Web-{A704B315-4434-7ED9-0ED2-EF7BFE57FDC3}" dt="2022-06-03T16:07:34.645" v="193" actId="20577"/>
          <ac:spMkLst>
            <pc:docMk/>
            <pc:sldMk cId="1721223603" sldId="352"/>
            <ac:spMk id="6" creationId="{B4F9BCA4-6989-75DC-F180-17ED9FFABE26}"/>
          </ac:spMkLst>
        </pc:spChg>
        <pc:spChg chg="mod">
          <ac:chgData name="DANIELE FAZZARI" userId="S::d.fazzari@studenti.unina.it::48d00745-275a-4274-8b1c-05b23de7b372" providerId="AD" clId="Web-{A704B315-4434-7ED9-0ED2-EF7BFE57FDC3}" dt="2022-06-03T16:07:31.411" v="191" actId="20577"/>
          <ac:spMkLst>
            <pc:docMk/>
            <pc:sldMk cId="1721223603" sldId="352"/>
            <ac:spMk id="8" creationId="{EEADC4F8-19AA-B224-1D44-FAF7E8C23F31}"/>
          </ac:spMkLst>
        </pc:spChg>
        <pc:picChg chg="mod">
          <ac:chgData name="DANIELE FAZZARI" userId="S::d.fazzari@studenti.unina.it::48d00745-275a-4274-8b1c-05b23de7b372" providerId="AD" clId="Web-{A704B315-4434-7ED9-0ED2-EF7BFE57FDC3}" dt="2022-06-03T16:08:05.959" v="199" actId="1076"/>
          <ac:picMkLst>
            <pc:docMk/>
            <pc:sldMk cId="1721223603" sldId="352"/>
            <ac:picMk id="7" creationId="{148DABE3-AE7D-0CDA-5747-F12E20B8F0A3}"/>
          </ac:picMkLst>
        </pc:picChg>
      </pc:sldChg>
      <pc:sldChg chg="modSp">
        <pc:chgData name="DANIELE FAZZARI" userId="S::d.fazzari@studenti.unina.it::48d00745-275a-4274-8b1c-05b23de7b372" providerId="AD" clId="Web-{A704B315-4434-7ED9-0ED2-EF7BFE57FDC3}" dt="2022-06-03T16:09:31.258" v="220" actId="20577"/>
        <pc:sldMkLst>
          <pc:docMk/>
          <pc:sldMk cId="1050519341" sldId="353"/>
        </pc:sldMkLst>
        <pc:spChg chg="mod">
          <ac:chgData name="DANIELE FAZZARI" userId="S::d.fazzari@studenti.unina.it::48d00745-275a-4274-8b1c-05b23de7b372" providerId="AD" clId="Web-{A704B315-4434-7ED9-0ED2-EF7BFE57FDC3}" dt="2022-06-03T16:09:31.258" v="220" actId="20577"/>
          <ac:spMkLst>
            <pc:docMk/>
            <pc:sldMk cId="1050519341" sldId="353"/>
            <ac:spMk id="3" creationId="{59944B0C-915E-4727-D4BD-B1B5AD7E309D}"/>
          </ac:spMkLst>
        </pc:spChg>
      </pc:sldChg>
      <pc:sldChg chg="modSp">
        <pc:chgData name="DANIELE FAZZARI" userId="S::d.fazzari@studenti.unina.it::48d00745-275a-4274-8b1c-05b23de7b372" providerId="AD" clId="Web-{A704B315-4434-7ED9-0ED2-EF7BFE57FDC3}" dt="2022-06-03T16:16:06.692" v="296" actId="1076"/>
        <pc:sldMkLst>
          <pc:docMk/>
          <pc:sldMk cId="2814878714" sldId="354"/>
        </pc:sldMkLst>
        <pc:spChg chg="mod">
          <ac:chgData name="DANIELE FAZZARI" userId="S::d.fazzari@studenti.unina.it::48d00745-275a-4274-8b1c-05b23de7b372" providerId="AD" clId="Web-{A704B315-4434-7ED9-0ED2-EF7BFE57FDC3}" dt="2022-06-03T16:16:06.692" v="296" actId="1076"/>
          <ac:spMkLst>
            <pc:docMk/>
            <pc:sldMk cId="2814878714" sldId="354"/>
            <ac:spMk id="2" creationId="{37D2082B-A49B-C164-D284-978A81671315}"/>
          </ac:spMkLst>
        </pc:spChg>
        <pc:spChg chg="mod">
          <ac:chgData name="DANIELE FAZZARI" userId="S::d.fazzari@studenti.unina.it::48d00745-275a-4274-8b1c-05b23de7b372" providerId="AD" clId="Web-{A704B315-4434-7ED9-0ED2-EF7BFE57FDC3}" dt="2022-06-03T16:10:33.229" v="230" actId="1076"/>
          <ac:spMkLst>
            <pc:docMk/>
            <pc:sldMk cId="2814878714" sldId="354"/>
            <ac:spMk id="3" creationId="{D9881B5A-47F7-B6D6-CEF2-6B8E364E6E0B}"/>
          </ac:spMkLst>
        </pc:spChg>
        <pc:spChg chg="mod">
          <ac:chgData name="DANIELE FAZZARI" userId="S::d.fazzari@studenti.unina.it::48d00745-275a-4274-8b1c-05b23de7b372" providerId="AD" clId="Web-{A704B315-4434-7ED9-0ED2-EF7BFE57FDC3}" dt="2022-06-03T16:10:14.213" v="225" actId="1076"/>
          <ac:spMkLst>
            <pc:docMk/>
            <pc:sldMk cId="2814878714" sldId="354"/>
            <ac:spMk id="5" creationId="{7728C0B0-5B3A-973E-E928-20C67136531D}"/>
          </ac:spMkLst>
        </pc:spChg>
        <pc:spChg chg="mod">
          <ac:chgData name="DANIELE FAZZARI" userId="S::d.fazzari@studenti.unina.it::48d00745-275a-4274-8b1c-05b23de7b372" providerId="AD" clId="Web-{A704B315-4434-7ED9-0ED2-EF7BFE57FDC3}" dt="2022-06-03T16:10:23.041" v="228" actId="1076"/>
          <ac:spMkLst>
            <pc:docMk/>
            <pc:sldMk cId="2814878714" sldId="354"/>
            <ac:spMk id="6" creationId="{C3473DF7-9713-F14D-68D6-EF0DEDBC2BA7}"/>
          </ac:spMkLst>
        </pc:spChg>
        <pc:picChg chg="mod">
          <ac:chgData name="DANIELE FAZZARI" userId="S::d.fazzari@studenti.unina.it::48d00745-275a-4274-8b1c-05b23de7b372" providerId="AD" clId="Web-{A704B315-4434-7ED9-0ED2-EF7BFE57FDC3}" dt="2022-06-03T16:10:39.713" v="231" actId="1076"/>
          <ac:picMkLst>
            <pc:docMk/>
            <pc:sldMk cId="2814878714" sldId="354"/>
            <ac:picMk id="7" creationId="{E057C668-DC71-7A3C-116F-660C1F1573D5}"/>
          </ac:picMkLst>
        </pc:picChg>
      </pc:sldChg>
      <pc:sldChg chg="modSp">
        <pc:chgData name="DANIELE FAZZARI" userId="S::d.fazzari@studenti.unina.it::48d00745-275a-4274-8b1c-05b23de7b372" providerId="AD" clId="Web-{A704B315-4434-7ED9-0ED2-EF7BFE57FDC3}" dt="2022-06-03T16:11:24.058" v="238" actId="1076"/>
        <pc:sldMkLst>
          <pc:docMk/>
          <pc:sldMk cId="767531399" sldId="357"/>
        </pc:sldMkLst>
        <pc:spChg chg="mod">
          <ac:chgData name="DANIELE FAZZARI" userId="S::d.fazzari@studenti.unina.it::48d00745-275a-4274-8b1c-05b23de7b372" providerId="AD" clId="Web-{A704B315-4434-7ED9-0ED2-EF7BFE57FDC3}" dt="2022-06-03T16:11:24.058" v="238" actId="1076"/>
          <ac:spMkLst>
            <pc:docMk/>
            <pc:sldMk cId="767531399" sldId="357"/>
            <ac:spMk id="12" creationId="{A59610D2-5747-F772-AB98-CB71C04C8C24}"/>
          </ac:spMkLst>
        </pc:spChg>
        <pc:spChg chg="mod">
          <ac:chgData name="DANIELE FAZZARI" userId="S::d.fazzari@studenti.unina.it::48d00745-275a-4274-8b1c-05b23de7b372" providerId="AD" clId="Web-{A704B315-4434-7ED9-0ED2-EF7BFE57FDC3}" dt="2022-06-03T16:11:19.949" v="237" actId="1076"/>
          <ac:spMkLst>
            <pc:docMk/>
            <pc:sldMk cId="767531399" sldId="357"/>
            <ac:spMk id="15" creationId="{65E9B5AF-FA93-BD52-A6E8-6917C39E1671}"/>
          </ac:spMkLst>
        </pc:spChg>
        <pc:picChg chg="mod">
          <ac:chgData name="DANIELE FAZZARI" userId="S::d.fazzari@studenti.unina.it::48d00745-275a-4274-8b1c-05b23de7b372" providerId="AD" clId="Web-{A704B315-4434-7ED9-0ED2-EF7BFE57FDC3}" dt="2022-06-03T16:11:00.198" v="233" actId="1076"/>
          <ac:picMkLst>
            <pc:docMk/>
            <pc:sldMk cId="767531399" sldId="357"/>
            <ac:picMk id="10" creationId="{B8F07262-E71D-132A-DB3C-F2AE73C3C1D2}"/>
          </ac:picMkLst>
        </pc:picChg>
      </pc:sldChg>
      <pc:sldChg chg="modSp">
        <pc:chgData name="DANIELE FAZZARI" userId="S::d.fazzari@studenti.unina.it::48d00745-275a-4274-8b1c-05b23de7b372" providerId="AD" clId="Web-{A704B315-4434-7ED9-0ED2-EF7BFE57FDC3}" dt="2022-06-03T16:15:48.488" v="295" actId="20577"/>
        <pc:sldMkLst>
          <pc:docMk/>
          <pc:sldMk cId="1769611460" sldId="359"/>
        </pc:sldMkLst>
        <pc:spChg chg="mod">
          <ac:chgData name="DANIELE FAZZARI" userId="S::d.fazzari@studenti.unina.it::48d00745-275a-4274-8b1c-05b23de7b372" providerId="AD" clId="Web-{A704B315-4434-7ED9-0ED2-EF7BFE57FDC3}" dt="2022-06-03T16:15:48.488" v="295" actId="20577"/>
          <ac:spMkLst>
            <pc:docMk/>
            <pc:sldMk cId="1769611460" sldId="359"/>
            <ac:spMk id="15" creationId="{65E9B5AF-FA93-BD52-A6E8-6917C39E1671}"/>
          </ac:spMkLst>
        </pc:spChg>
        <pc:picChg chg="mod">
          <ac:chgData name="DANIELE FAZZARI" userId="S::d.fazzari@studenti.unina.it::48d00745-275a-4274-8b1c-05b23de7b372" providerId="AD" clId="Web-{A704B315-4434-7ED9-0ED2-EF7BFE57FDC3}" dt="2022-06-03T16:15:35.097" v="293" actId="1076"/>
          <ac:picMkLst>
            <pc:docMk/>
            <pc:sldMk cId="1769611460" sldId="359"/>
            <ac:picMk id="4" creationId="{7B43DF28-69E0-CD5C-12A9-C9ADEEBB4BDB}"/>
          </ac:picMkLst>
        </pc:picChg>
        <pc:picChg chg="mod">
          <ac:chgData name="DANIELE FAZZARI" userId="S::d.fazzari@studenti.unina.it::48d00745-275a-4274-8b1c-05b23de7b372" providerId="AD" clId="Web-{A704B315-4434-7ED9-0ED2-EF7BFE57FDC3}" dt="2022-06-03T16:15:18.925" v="290" actId="14100"/>
          <ac:picMkLst>
            <pc:docMk/>
            <pc:sldMk cId="1769611460" sldId="359"/>
            <ac:picMk id="6" creationId="{243EF06E-70D9-5A1B-2655-79D314B6980E}"/>
          </ac:picMkLst>
        </pc:picChg>
        <pc:picChg chg="mod">
          <ac:chgData name="DANIELE FAZZARI" userId="S::d.fazzari@studenti.unina.it::48d00745-275a-4274-8b1c-05b23de7b372" providerId="AD" clId="Web-{A704B315-4434-7ED9-0ED2-EF7BFE57FDC3}" dt="2022-06-03T16:15:21.863" v="291" actId="1076"/>
          <ac:picMkLst>
            <pc:docMk/>
            <pc:sldMk cId="1769611460" sldId="359"/>
            <ac:picMk id="8" creationId="{1D2B9D15-9720-EC86-FB28-D61612D2F069}"/>
          </ac:picMkLst>
        </pc:picChg>
        <pc:picChg chg="mod">
          <ac:chgData name="DANIELE FAZZARI" userId="S::d.fazzari@studenti.unina.it::48d00745-275a-4274-8b1c-05b23de7b372" providerId="AD" clId="Web-{A704B315-4434-7ED9-0ED2-EF7BFE57FDC3}" dt="2022-06-03T16:15:28.503" v="292" actId="1076"/>
          <ac:picMkLst>
            <pc:docMk/>
            <pc:sldMk cId="1769611460" sldId="359"/>
            <ac:picMk id="11" creationId="{022A20F5-20FD-225F-4A65-7F7BC1AAFF42}"/>
          </ac:picMkLst>
        </pc:picChg>
      </pc:sldChg>
      <pc:sldChg chg="addSp delSp modSp new del">
        <pc:chgData name="DANIELE FAZZARI" userId="S::d.fazzari@studenti.unina.it::48d00745-275a-4274-8b1c-05b23de7b372" providerId="AD" clId="Web-{A704B315-4434-7ED9-0ED2-EF7BFE57FDC3}" dt="2022-06-03T16:06:30.378" v="178"/>
        <pc:sldMkLst>
          <pc:docMk/>
          <pc:sldMk cId="3737405448" sldId="360"/>
        </pc:sldMkLst>
        <pc:spChg chg="del">
          <ac:chgData name="DANIELE FAZZARI" userId="S::d.fazzari@studenti.unina.it::48d00745-275a-4274-8b1c-05b23de7b372" providerId="AD" clId="Web-{A704B315-4434-7ED9-0ED2-EF7BFE57FDC3}" dt="2022-06-03T16:02:37.964" v="116"/>
          <ac:spMkLst>
            <pc:docMk/>
            <pc:sldMk cId="3737405448" sldId="360"/>
            <ac:spMk id="2" creationId="{B429A007-9B2B-1B6F-F128-C6850F214540}"/>
          </ac:spMkLst>
        </pc:spChg>
        <pc:spChg chg="del">
          <ac:chgData name="DANIELE FAZZARI" userId="S::d.fazzari@studenti.unina.it::48d00745-275a-4274-8b1c-05b23de7b372" providerId="AD" clId="Web-{A704B315-4434-7ED9-0ED2-EF7BFE57FDC3}" dt="2022-06-03T16:02:40.746" v="117"/>
          <ac:spMkLst>
            <pc:docMk/>
            <pc:sldMk cId="3737405448" sldId="360"/>
            <ac:spMk id="3" creationId="{CC687AC0-8987-0910-E799-0A45C824CAA6}"/>
          </ac:spMkLst>
        </pc:spChg>
        <pc:spChg chg="add mod">
          <ac:chgData name="DANIELE FAZZARI" userId="S::d.fazzari@studenti.unina.it::48d00745-275a-4274-8b1c-05b23de7b372" providerId="AD" clId="Web-{A704B315-4434-7ED9-0ED2-EF7BFE57FDC3}" dt="2022-06-03T16:04:26.702" v="154" actId="1076"/>
          <ac:spMkLst>
            <pc:docMk/>
            <pc:sldMk cId="3737405448" sldId="360"/>
            <ac:spMk id="8" creationId="{6E44B940-2F46-D761-5B61-C89A66350C5A}"/>
          </ac:spMkLst>
        </pc:spChg>
        <pc:picChg chg="add mod">
          <ac:chgData name="DANIELE FAZZARI" userId="S::d.fazzari@studenti.unina.it::48d00745-275a-4274-8b1c-05b23de7b372" providerId="AD" clId="Web-{A704B315-4434-7ED9-0ED2-EF7BFE57FDC3}" dt="2022-06-03T16:03:18.872" v="126" actId="1076"/>
          <ac:picMkLst>
            <pc:docMk/>
            <pc:sldMk cId="3737405448" sldId="360"/>
            <ac:picMk id="5" creationId="{7562C4D3-88EE-E660-2D06-FF5242705A60}"/>
          </ac:picMkLst>
        </pc:picChg>
        <pc:picChg chg="add mod">
          <ac:chgData name="DANIELE FAZZARI" userId="S::d.fazzari@studenti.unina.it::48d00745-275a-4274-8b1c-05b23de7b372" providerId="AD" clId="Web-{A704B315-4434-7ED9-0ED2-EF7BFE57FDC3}" dt="2022-06-03T16:03:10.403" v="123" actId="1076"/>
          <ac:picMkLst>
            <pc:docMk/>
            <pc:sldMk cId="3737405448" sldId="360"/>
            <ac:picMk id="7" creationId="{B414F614-E738-BF45-41A3-B071B0CC4AA3}"/>
          </ac:picMkLst>
        </pc:picChg>
      </pc:sldChg>
      <pc:sldChg chg="addSp delSp modSp new">
        <pc:chgData name="DANIELE FAZZARI" userId="S::d.fazzari@studenti.unina.it::48d00745-275a-4274-8b1c-05b23de7b372" providerId="AD" clId="Web-{A704B315-4434-7ED9-0ED2-EF7BFE57FDC3}" dt="2022-06-03T16:06:24.049" v="177" actId="1076"/>
        <pc:sldMkLst>
          <pc:docMk/>
          <pc:sldMk cId="1794355154" sldId="361"/>
        </pc:sldMkLst>
        <pc:spChg chg="del">
          <ac:chgData name="DANIELE FAZZARI" userId="S::d.fazzari@studenti.unina.it::48d00745-275a-4274-8b1c-05b23de7b372" providerId="AD" clId="Web-{A704B315-4434-7ED9-0ED2-EF7BFE57FDC3}" dt="2022-06-03T16:05:05.906" v="156"/>
          <ac:spMkLst>
            <pc:docMk/>
            <pc:sldMk cId="1794355154" sldId="361"/>
            <ac:spMk id="2" creationId="{BAF479D9-615C-B707-755D-1C3B885C3646}"/>
          </ac:spMkLst>
        </pc:spChg>
        <pc:spChg chg="add mod">
          <ac:chgData name="DANIELE FAZZARI" userId="S::d.fazzari@studenti.unina.it::48d00745-275a-4274-8b1c-05b23de7b372" providerId="AD" clId="Web-{A704B315-4434-7ED9-0ED2-EF7BFE57FDC3}" dt="2022-06-03T16:06:24.049" v="177" actId="1076"/>
          <ac:spMkLst>
            <pc:docMk/>
            <pc:sldMk cId="1794355154" sldId="361"/>
            <ac:spMk id="4" creationId="{8851E396-054D-5375-E15E-9688025FD27C}"/>
          </ac:spMkLst>
        </pc:spChg>
        <pc:picChg chg="add mod">
          <ac:chgData name="DANIELE FAZZARI" userId="S::d.fazzari@studenti.unina.it::48d00745-275a-4274-8b1c-05b23de7b372" providerId="AD" clId="Web-{A704B315-4434-7ED9-0ED2-EF7BFE57FDC3}" dt="2022-06-03T16:05:40.314" v="165" actId="14100"/>
          <ac:picMkLst>
            <pc:docMk/>
            <pc:sldMk cId="1794355154" sldId="361"/>
            <ac:picMk id="6" creationId="{51DC308C-ADF0-A6BF-0FD7-2C7AC7DAEF1F}"/>
          </ac:picMkLst>
        </pc:picChg>
        <pc:picChg chg="add mod">
          <ac:chgData name="DANIELE FAZZARI" userId="S::d.fazzari@studenti.unina.it::48d00745-275a-4274-8b1c-05b23de7b372" providerId="AD" clId="Web-{A704B315-4434-7ED9-0ED2-EF7BFE57FDC3}" dt="2022-06-03T16:05:43.986" v="166" actId="1076"/>
          <ac:picMkLst>
            <pc:docMk/>
            <pc:sldMk cId="1794355154" sldId="361"/>
            <ac:picMk id="8" creationId="{2CCDBAD3-36C9-FE9E-E58B-4D08145DBE4F}"/>
          </ac:picMkLst>
        </pc:picChg>
      </pc:sldChg>
    </pc:docChg>
  </pc:docChgLst>
  <pc:docChgLst>
    <pc:chgData name="ALFONSO CONTE" userId="S::alfon.conte@studenti.unina.it::8d7c930d-2d94-482b-b55b-f2fc0183f165" providerId="AD" clId="Web-{213F162A-E09A-8436-640B-308D778545BA}"/>
    <pc:docChg chg="modSld">
      <pc:chgData name="ALFONSO CONTE" userId="S::alfon.conte@studenti.unina.it::8d7c930d-2d94-482b-b55b-f2fc0183f165" providerId="AD" clId="Web-{213F162A-E09A-8436-640B-308D778545BA}" dt="2022-06-03T16:39:06.666" v="1" actId="20577"/>
      <pc:docMkLst>
        <pc:docMk/>
      </pc:docMkLst>
      <pc:sldChg chg="modSp">
        <pc:chgData name="ALFONSO CONTE" userId="S::alfon.conte@studenti.unina.it::8d7c930d-2d94-482b-b55b-f2fc0183f165" providerId="AD" clId="Web-{213F162A-E09A-8436-640B-308D778545BA}" dt="2022-06-03T16:39:06.666" v="1" actId="20577"/>
        <pc:sldMkLst>
          <pc:docMk/>
          <pc:sldMk cId="1902071288" sldId="338"/>
        </pc:sldMkLst>
        <pc:spChg chg="mod">
          <ac:chgData name="ALFONSO CONTE" userId="S::alfon.conte@studenti.unina.it::8d7c930d-2d94-482b-b55b-f2fc0183f165" providerId="AD" clId="Web-{213F162A-E09A-8436-640B-308D778545BA}" dt="2022-06-03T16:39:06.666" v="1" actId="20577"/>
          <ac:spMkLst>
            <pc:docMk/>
            <pc:sldMk cId="1902071288" sldId="338"/>
            <ac:spMk id="3" creationId="{487078CD-A2FB-FDFD-DB3F-A03A540721D0}"/>
          </ac:spMkLst>
        </pc:spChg>
      </pc:sldChg>
    </pc:docChg>
  </pc:docChgLst>
  <pc:docChgLst>
    <pc:chgData name="ALFONSO CONTE" userId="S::alfon.conte@studenti.unina.it::8d7c930d-2d94-482b-b55b-f2fc0183f165" providerId="AD" clId="Web-{49317D1A-32AC-242E-BE04-7D33E8315F4B}"/>
    <pc:docChg chg="modSld">
      <pc:chgData name="ALFONSO CONTE" userId="S::alfon.conte@studenti.unina.it::8d7c930d-2d94-482b-b55b-f2fc0183f165" providerId="AD" clId="Web-{49317D1A-32AC-242E-BE04-7D33E8315F4B}" dt="2022-06-04T13:51:41.950" v="35" actId="20577"/>
      <pc:docMkLst>
        <pc:docMk/>
      </pc:docMkLst>
      <pc:sldChg chg="addSp delSp modSp">
        <pc:chgData name="ALFONSO CONTE" userId="S::alfon.conte@studenti.unina.it::8d7c930d-2d94-482b-b55b-f2fc0183f165" providerId="AD" clId="Web-{49317D1A-32AC-242E-BE04-7D33E8315F4B}" dt="2022-06-04T13:50:50.761" v="30" actId="1076"/>
        <pc:sldMkLst>
          <pc:docMk/>
          <pc:sldMk cId="0" sldId="288"/>
        </pc:sldMkLst>
        <pc:spChg chg="mod">
          <ac:chgData name="ALFONSO CONTE" userId="S::alfon.conte@studenti.unina.it::8d7c930d-2d94-482b-b55b-f2fc0183f165" providerId="AD" clId="Web-{49317D1A-32AC-242E-BE04-7D33E8315F4B}" dt="2022-06-04T13:50:50.761" v="30" actId="1076"/>
          <ac:spMkLst>
            <pc:docMk/>
            <pc:sldMk cId="0" sldId="288"/>
            <ac:spMk id="607" creationId="{00000000-0000-0000-0000-000000000000}"/>
          </ac:spMkLst>
        </pc:spChg>
        <pc:spChg chg="mod">
          <ac:chgData name="ALFONSO CONTE" userId="S::alfon.conte@studenti.unina.it::8d7c930d-2d94-482b-b55b-f2fc0183f165" providerId="AD" clId="Web-{49317D1A-32AC-242E-BE04-7D33E8315F4B}" dt="2022-06-04T13:50:20.776" v="27" actId="1076"/>
          <ac:spMkLst>
            <pc:docMk/>
            <pc:sldMk cId="0" sldId="288"/>
            <ac:spMk id="608" creationId="{00000000-0000-0000-0000-000000000000}"/>
          </ac:spMkLst>
        </pc:spChg>
        <pc:picChg chg="add del">
          <ac:chgData name="ALFONSO CONTE" userId="S::alfon.conte@studenti.unina.it::8d7c930d-2d94-482b-b55b-f2fc0183f165" providerId="AD" clId="Web-{49317D1A-32AC-242E-BE04-7D33E8315F4B}" dt="2022-06-04T13:49:56.839" v="22"/>
          <ac:picMkLst>
            <pc:docMk/>
            <pc:sldMk cId="0" sldId="288"/>
            <ac:picMk id="3" creationId="{F1D49661-5972-8FDE-2C68-B8B28111EEFD}"/>
          </ac:picMkLst>
        </pc:picChg>
        <pc:picChg chg="mod">
          <ac:chgData name="ALFONSO CONTE" userId="S::alfon.conte@studenti.unina.it::8d7c930d-2d94-482b-b55b-f2fc0183f165" providerId="AD" clId="Web-{49317D1A-32AC-242E-BE04-7D33E8315F4B}" dt="2022-06-04T13:50:43.371" v="29" actId="1076"/>
          <ac:picMkLst>
            <pc:docMk/>
            <pc:sldMk cId="0" sldId="288"/>
            <ac:picMk id="6" creationId="{BC7FD361-42F2-3D47-B385-E97A67A3E3CD}"/>
          </ac:picMkLst>
        </pc:picChg>
      </pc:sldChg>
      <pc:sldChg chg="modSp">
        <pc:chgData name="ALFONSO CONTE" userId="S::alfon.conte@studenti.unina.it::8d7c930d-2d94-482b-b55b-f2fc0183f165" providerId="AD" clId="Web-{49317D1A-32AC-242E-BE04-7D33E8315F4B}" dt="2022-06-04T13:51:41.950" v="35" actId="20577"/>
        <pc:sldMkLst>
          <pc:docMk/>
          <pc:sldMk cId="2923942321" sldId="311"/>
        </pc:sldMkLst>
        <pc:spChg chg="mod">
          <ac:chgData name="ALFONSO CONTE" userId="S::alfon.conte@studenti.unina.it::8d7c930d-2d94-482b-b55b-f2fc0183f165" providerId="AD" clId="Web-{49317D1A-32AC-242E-BE04-7D33E8315F4B}" dt="2022-06-04T13:51:41.950" v="35" actId="20577"/>
          <ac:spMkLst>
            <pc:docMk/>
            <pc:sldMk cId="2923942321" sldId="311"/>
            <ac:spMk id="3" creationId="{2878BFA4-A532-CB80-20AE-03D206A8E5DF}"/>
          </ac:spMkLst>
        </pc:spChg>
      </pc:sldChg>
    </pc:docChg>
  </pc:docChgLst>
  <pc:docChgLst>
    <pc:chgData name="DANIELE FAZZARI" userId="S::d.fazzari@studenti.unina.it::48d00745-275a-4274-8b1c-05b23de7b372" providerId="AD" clId="Web-{EA6A47FB-34F7-7FEA-4A75-577B2E3E02FC}"/>
    <pc:docChg chg="addSld delSld modSld">
      <pc:chgData name="DANIELE FAZZARI" userId="S::d.fazzari@studenti.unina.it::48d00745-275a-4274-8b1c-05b23de7b372" providerId="AD" clId="Web-{EA6A47FB-34F7-7FEA-4A75-577B2E3E02FC}" dt="2022-06-03T11:15:58.852" v="863" actId="1076"/>
      <pc:docMkLst>
        <pc:docMk/>
      </pc:docMkLst>
      <pc:sldChg chg="modSp">
        <pc:chgData name="DANIELE FAZZARI" userId="S::d.fazzari@studenti.unina.it::48d00745-275a-4274-8b1c-05b23de7b372" providerId="AD" clId="Web-{EA6A47FB-34F7-7FEA-4A75-577B2E3E02FC}" dt="2022-06-03T08:51:02.651" v="30" actId="20577"/>
        <pc:sldMkLst>
          <pc:docMk/>
          <pc:sldMk cId="0" sldId="257"/>
        </pc:sldMkLst>
        <pc:spChg chg="mod">
          <ac:chgData name="DANIELE FAZZARI" userId="S::d.fazzari@studenti.unina.it::48d00745-275a-4274-8b1c-05b23de7b372" providerId="AD" clId="Web-{EA6A47FB-34F7-7FEA-4A75-577B2E3E02FC}" dt="2022-06-03T08:51:02.651" v="30" actId="20577"/>
          <ac:spMkLst>
            <pc:docMk/>
            <pc:sldMk cId="0" sldId="257"/>
            <ac:spMk id="181" creationId="{00000000-0000-0000-0000-000000000000}"/>
          </ac:spMkLst>
        </pc:spChg>
      </pc:sldChg>
      <pc:sldChg chg="modSp">
        <pc:chgData name="DANIELE FAZZARI" userId="S::d.fazzari@studenti.unina.it::48d00745-275a-4274-8b1c-05b23de7b372" providerId="AD" clId="Web-{EA6A47FB-34F7-7FEA-4A75-577B2E3E02FC}" dt="2022-06-03T09:57:03.723" v="673" actId="20577"/>
        <pc:sldMkLst>
          <pc:docMk/>
          <pc:sldMk cId="0" sldId="259"/>
        </pc:sldMkLst>
        <pc:spChg chg="mod">
          <ac:chgData name="DANIELE FAZZARI" userId="S::d.fazzari@studenti.unina.it::48d00745-275a-4274-8b1c-05b23de7b372" providerId="AD" clId="Web-{EA6A47FB-34F7-7FEA-4A75-577B2E3E02FC}" dt="2022-06-03T09:57:03.723" v="673" actId="20577"/>
          <ac:spMkLst>
            <pc:docMk/>
            <pc:sldMk cId="0" sldId="259"/>
            <ac:spMk id="5" creationId="{F4806CD1-B26B-46B8-91CF-3884F8A09797}"/>
          </ac:spMkLst>
        </pc:spChg>
      </pc:sldChg>
      <pc:sldChg chg="modSp">
        <pc:chgData name="DANIELE FAZZARI" userId="S::d.fazzari@studenti.unina.it::48d00745-275a-4274-8b1c-05b23de7b372" providerId="AD" clId="Web-{EA6A47FB-34F7-7FEA-4A75-577B2E3E02FC}" dt="2022-06-03T09:57:24.068" v="675" actId="14100"/>
        <pc:sldMkLst>
          <pc:docMk/>
          <pc:sldMk cId="0" sldId="260"/>
        </pc:sldMkLst>
        <pc:spChg chg="mod">
          <ac:chgData name="DANIELE FAZZARI" userId="S::d.fazzari@studenti.unina.it::48d00745-275a-4274-8b1c-05b23de7b372" providerId="AD" clId="Web-{EA6A47FB-34F7-7FEA-4A75-577B2E3E02FC}" dt="2022-06-03T09:57:24.068" v="675" actId="14100"/>
          <ac:spMkLst>
            <pc:docMk/>
            <pc:sldMk cId="0" sldId="260"/>
            <ac:spMk id="19" creationId="{721AE338-888A-B341-1D42-12A3AC252FD2}"/>
          </ac:spMkLst>
        </pc:spChg>
      </pc:sldChg>
      <pc:sldChg chg="modSp">
        <pc:chgData name="DANIELE FAZZARI" userId="S::d.fazzari@studenti.unina.it::48d00745-275a-4274-8b1c-05b23de7b372" providerId="AD" clId="Web-{EA6A47FB-34F7-7FEA-4A75-577B2E3E02FC}" dt="2022-06-03T09:58:19.085" v="687" actId="1076"/>
        <pc:sldMkLst>
          <pc:docMk/>
          <pc:sldMk cId="0" sldId="264"/>
        </pc:sldMkLst>
        <pc:spChg chg="mod">
          <ac:chgData name="DANIELE FAZZARI" userId="S::d.fazzari@studenti.unina.it::48d00745-275a-4274-8b1c-05b23de7b372" providerId="AD" clId="Web-{EA6A47FB-34F7-7FEA-4A75-577B2E3E02FC}" dt="2022-06-03T09:58:05.694" v="684" actId="1076"/>
          <ac:spMkLst>
            <pc:docMk/>
            <pc:sldMk cId="0" sldId="264"/>
            <ac:spMk id="14" creationId="{06EF7BC6-2025-AE51-5BBA-DD3F3460A258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09:57:58.600" v="682" actId="1076"/>
          <ac:spMkLst>
            <pc:docMk/>
            <pc:sldMk cId="0" sldId="264"/>
            <ac:spMk id="15" creationId="{4E0B26CF-2D5E-D848-016B-0349BE88AA94}"/>
          </ac:spMkLst>
        </pc:spChg>
        <pc:picChg chg="mod">
          <ac:chgData name="DANIELE FAZZARI" userId="S::d.fazzari@studenti.unina.it::48d00745-275a-4274-8b1c-05b23de7b372" providerId="AD" clId="Web-{EA6A47FB-34F7-7FEA-4A75-577B2E3E02FC}" dt="2022-06-03T09:58:19.085" v="687" actId="1076"/>
          <ac:picMkLst>
            <pc:docMk/>
            <pc:sldMk cId="0" sldId="264"/>
            <ac:picMk id="17" creationId="{A8BFC48D-849A-2814-919B-BB9937585286}"/>
          </ac:picMkLst>
        </pc:picChg>
      </pc:sldChg>
      <pc:sldChg chg="modSp">
        <pc:chgData name="DANIELE FAZZARI" userId="S::d.fazzari@studenti.unina.it::48d00745-275a-4274-8b1c-05b23de7b372" providerId="AD" clId="Web-{EA6A47FB-34F7-7FEA-4A75-577B2E3E02FC}" dt="2022-06-03T09:55:39.861" v="667" actId="1076"/>
        <pc:sldMkLst>
          <pc:docMk/>
          <pc:sldMk cId="0" sldId="265"/>
        </pc:sldMkLst>
        <pc:spChg chg="mod">
          <ac:chgData name="DANIELE FAZZARI" userId="S::d.fazzari@studenti.unina.it::48d00745-275a-4274-8b1c-05b23de7b372" providerId="AD" clId="Web-{EA6A47FB-34F7-7FEA-4A75-577B2E3E02FC}" dt="2022-06-03T09:55:18.251" v="660" actId="1076"/>
          <ac:spMkLst>
            <pc:docMk/>
            <pc:sldMk cId="0" sldId="265"/>
            <ac:spMk id="4" creationId="{FDF1D77B-75DD-426D-5F1A-86E04D1E948A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09:55:22.330" v="661" actId="1076"/>
          <ac:spMkLst>
            <pc:docMk/>
            <pc:sldMk cId="0" sldId="265"/>
            <ac:spMk id="244" creationId="{00000000-0000-0000-0000-000000000000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09:55:33.408" v="665" actId="1076"/>
          <ac:spMkLst>
            <pc:docMk/>
            <pc:sldMk cId="0" sldId="265"/>
            <ac:spMk id="245" creationId="{00000000-0000-0000-0000-000000000000}"/>
          </ac:spMkLst>
        </pc:spChg>
        <pc:picChg chg="mod">
          <ac:chgData name="DANIELE FAZZARI" userId="S::d.fazzari@studenti.unina.it::48d00745-275a-4274-8b1c-05b23de7b372" providerId="AD" clId="Web-{EA6A47FB-34F7-7FEA-4A75-577B2E3E02FC}" dt="2022-06-03T09:55:25.033" v="662" actId="1076"/>
          <ac:picMkLst>
            <pc:docMk/>
            <pc:sldMk cId="0" sldId="265"/>
            <ac:picMk id="2" creationId="{2ABA1017-28DD-876F-B15D-0960C7197694}"/>
          </ac:picMkLst>
        </pc:picChg>
        <pc:cxnChg chg="mod">
          <ac:chgData name="DANIELE FAZZARI" userId="S::d.fazzari@studenti.unina.it::48d00745-275a-4274-8b1c-05b23de7b372" providerId="AD" clId="Web-{EA6A47FB-34F7-7FEA-4A75-577B2E3E02FC}" dt="2022-06-03T09:55:39.861" v="667" actId="1076"/>
          <ac:cxnSpMkLst>
            <pc:docMk/>
            <pc:sldMk cId="0" sldId="265"/>
            <ac:cxnSpMk id="250" creationId="{00000000-0000-0000-0000-000000000000}"/>
          </ac:cxnSpMkLst>
        </pc:cxnChg>
      </pc:sldChg>
      <pc:sldChg chg="modSp">
        <pc:chgData name="DANIELE FAZZARI" userId="S::d.fazzari@studenti.unina.it::48d00745-275a-4274-8b1c-05b23de7b372" providerId="AD" clId="Web-{EA6A47FB-34F7-7FEA-4A75-577B2E3E02FC}" dt="2022-06-03T09:55:00.735" v="659" actId="14100"/>
        <pc:sldMkLst>
          <pc:docMk/>
          <pc:sldMk cId="3313327765" sldId="318"/>
        </pc:sldMkLst>
        <pc:spChg chg="mod">
          <ac:chgData name="DANIELE FAZZARI" userId="S::d.fazzari@studenti.unina.it::48d00745-275a-4274-8b1c-05b23de7b372" providerId="AD" clId="Web-{EA6A47FB-34F7-7FEA-4A75-577B2E3E02FC}" dt="2022-06-03T09:55:00.735" v="659" actId="14100"/>
          <ac:spMkLst>
            <pc:docMk/>
            <pc:sldMk cId="3313327765" sldId="318"/>
            <ac:spMk id="4" creationId="{78764ADB-47D7-92B7-5540-D90E7B148A28}"/>
          </ac:spMkLst>
        </pc:spChg>
      </pc:sldChg>
      <pc:sldChg chg="modSp">
        <pc:chgData name="DANIELE FAZZARI" userId="S::d.fazzari@studenti.unina.it::48d00745-275a-4274-8b1c-05b23de7b372" providerId="AD" clId="Web-{EA6A47FB-34F7-7FEA-4A75-577B2E3E02FC}" dt="2022-06-03T09:54:33.469" v="655" actId="1076"/>
        <pc:sldMkLst>
          <pc:docMk/>
          <pc:sldMk cId="1732822509" sldId="320"/>
        </pc:sldMkLst>
        <pc:spChg chg="mod">
          <ac:chgData name="DANIELE FAZZARI" userId="S::d.fazzari@studenti.unina.it::48d00745-275a-4274-8b1c-05b23de7b372" providerId="AD" clId="Web-{EA6A47FB-34F7-7FEA-4A75-577B2E3E02FC}" dt="2022-06-03T09:54:15.218" v="652" actId="20577"/>
          <ac:spMkLst>
            <pc:docMk/>
            <pc:sldMk cId="1732822509" sldId="320"/>
            <ac:spMk id="8" creationId="{823F57DE-4426-F69A-9C1B-0235FA932649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09:54:28.016" v="653" actId="1076"/>
          <ac:spMkLst>
            <pc:docMk/>
            <pc:sldMk cId="1732822509" sldId="320"/>
            <ac:spMk id="10" creationId="{5ECE00B0-35F1-EA3E-C7CE-BD2DD216CC13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09:46:22.173" v="570" actId="1076"/>
          <ac:spMkLst>
            <pc:docMk/>
            <pc:sldMk cId="1732822509" sldId="320"/>
            <ac:spMk id="14" creationId="{796FE39A-DC9C-A2E1-1522-8341164C49BF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09:46:44.408" v="579" actId="1076"/>
          <ac:spMkLst>
            <pc:docMk/>
            <pc:sldMk cId="1732822509" sldId="320"/>
            <ac:spMk id="22" creationId="{20C24895-2B72-0CB4-F9FF-E10E1545D7D9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09:46:15.766" v="569" actId="1076"/>
          <ac:spMkLst>
            <pc:docMk/>
            <pc:sldMk cId="1732822509" sldId="320"/>
            <ac:spMk id="28" creationId="{AB72C74E-774A-6F0C-F3C2-6F1BF6B12C43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08:50:19.446" v="24" actId="14100"/>
          <ac:spMkLst>
            <pc:docMk/>
            <pc:sldMk cId="1732822509" sldId="320"/>
            <ac:spMk id="303" creationId="{00000000-0000-0000-0000-000000000000}"/>
          </ac:spMkLst>
        </pc:spChg>
        <pc:picChg chg="mod">
          <ac:chgData name="DANIELE FAZZARI" userId="S::d.fazzari@studenti.unina.it::48d00745-275a-4274-8b1c-05b23de7b372" providerId="AD" clId="Web-{EA6A47FB-34F7-7FEA-4A75-577B2E3E02FC}" dt="2022-06-03T09:54:30.844" v="654" actId="1076"/>
          <ac:picMkLst>
            <pc:docMk/>
            <pc:sldMk cId="1732822509" sldId="320"/>
            <ac:picMk id="3" creationId="{FAA77D1B-F443-1477-70C4-5C66570267F1}"/>
          </ac:picMkLst>
        </pc:picChg>
        <pc:picChg chg="mod">
          <ac:chgData name="DANIELE FAZZARI" userId="S::d.fazzari@studenti.unina.it::48d00745-275a-4274-8b1c-05b23de7b372" providerId="AD" clId="Web-{EA6A47FB-34F7-7FEA-4A75-577B2E3E02FC}" dt="2022-06-03T09:54:33.469" v="655" actId="1076"/>
          <ac:picMkLst>
            <pc:docMk/>
            <pc:sldMk cId="1732822509" sldId="320"/>
            <ac:picMk id="5" creationId="{F4B2B76C-B32C-3A1E-F7BB-FB6454740F0B}"/>
          </ac:picMkLst>
        </pc:picChg>
        <pc:picChg chg="mod">
          <ac:chgData name="DANIELE FAZZARI" userId="S::d.fazzari@studenti.unina.it::48d00745-275a-4274-8b1c-05b23de7b372" providerId="AD" clId="Web-{EA6A47FB-34F7-7FEA-4A75-577B2E3E02FC}" dt="2022-06-03T09:46:30.845" v="574" actId="1076"/>
          <ac:picMkLst>
            <pc:docMk/>
            <pc:sldMk cId="1732822509" sldId="320"/>
            <ac:picMk id="7" creationId="{56017396-D0FC-0EEF-305A-FCFD2C963FF0}"/>
          </ac:picMkLst>
        </pc:picChg>
        <pc:picChg chg="mod">
          <ac:chgData name="DANIELE FAZZARI" userId="S::d.fazzari@studenti.unina.it::48d00745-275a-4274-8b1c-05b23de7b372" providerId="AD" clId="Web-{EA6A47FB-34F7-7FEA-4A75-577B2E3E02FC}" dt="2022-06-03T09:46:56.330" v="583" actId="1076"/>
          <ac:picMkLst>
            <pc:docMk/>
            <pc:sldMk cId="1732822509" sldId="320"/>
            <ac:picMk id="12" creationId="{E4C8C8CE-F335-203A-68B7-7B0281F98604}"/>
          </ac:picMkLst>
        </pc:picChg>
        <pc:picChg chg="mod">
          <ac:chgData name="DANIELE FAZZARI" userId="S::d.fazzari@studenti.unina.it::48d00745-275a-4274-8b1c-05b23de7b372" providerId="AD" clId="Web-{EA6A47FB-34F7-7FEA-4A75-577B2E3E02FC}" dt="2022-06-03T09:46:50.470" v="581" actId="14100"/>
          <ac:picMkLst>
            <pc:docMk/>
            <pc:sldMk cId="1732822509" sldId="320"/>
            <ac:picMk id="13" creationId="{9F4A1340-2713-838D-D4BA-84EB9B2B0A6B}"/>
          </ac:picMkLst>
        </pc:picChg>
        <pc:picChg chg="mod">
          <ac:chgData name="DANIELE FAZZARI" userId="S::d.fazzari@studenti.unina.it::48d00745-275a-4274-8b1c-05b23de7b372" providerId="AD" clId="Web-{EA6A47FB-34F7-7FEA-4A75-577B2E3E02FC}" dt="2022-06-03T09:46:37.783" v="576" actId="1076"/>
          <ac:picMkLst>
            <pc:docMk/>
            <pc:sldMk cId="1732822509" sldId="320"/>
            <ac:picMk id="18" creationId="{4B88C5D2-886C-05D3-6091-D8153212E4D5}"/>
          </ac:picMkLst>
        </pc:picChg>
        <pc:picChg chg="mod">
          <ac:chgData name="DANIELE FAZZARI" userId="S::d.fazzari@studenti.unina.it::48d00745-275a-4274-8b1c-05b23de7b372" providerId="AD" clId="Web-{EA6A47FB-34F7-7FEA-4A75-577B2E3E02FC}" dt="2022-06-03T09:46:47.611" v="580" actId="1076"/>
          <ac:picMkLst>
            <pc:docMk/>
            <pc:sldMk cId="1732822509" sldId="320"/>
            <ac:picMk id="19" creationId="{367FF2A8-4197-AB06-3523-6FDFB1A9E3C6}"/>
          </ac:picMkLst>
        </pc:picChg>
      </pc:sldChg>
      <pc:sldChg chg="modSp">
        <pc:chgData name="DANIELE FAZZARI" userId="S::d.fazzari@studenti.unina.it::48d00745-275a-4274-8b1c-05b23de7b372" providerId="AD" clId="Web-{EA6A47FB-34F7-7FEA-4A75-577B2E3E02FC}" dt="2022-06-03T09:54:43" v="656" actId="1076"/>
        <pc:sldMkLst>
          <pc:docMk/>
          <pc:sldMk cId="3183180351" sldId="322"/>
        </pc:sldMkLst>
        <pc:spChg chg="mod">
          <ac:chgData name="DANIELE FAZZARI" userId="S::d.fazzari@studenti.unina.it::48d00745-275a-4274-8b1c-05b23de7b372" providerId="AD" clId="Web-{EA6A47FB-34F7-7FEA-4A75-577B2E3E02FC}" dt="2022-06-03T09:46:03.547" v="564" actId="20577"/>
          <ac:spMkLst>
            <pc:docMk/>
            <pc:sldMk cId="3183180351" sldId="322"/>
            <ac:spMk id="2" creationId="{23004606-C549-926C-D32A-3577209BFBD2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09:45:47.672" v="558" actId="1076"/>
          <ac:spMkLst>
            <pc:docMk/>
            <pc:sldMk cId="3183180351" sldId="322"/>
            <ac:spMk id="8" creationId="{C1310E87-6322-46C7-2E23-47D4D721D14B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09:54:43" v="656" actId="1076"/>
          <ac:spMkLst>
            <pc:docMk/>
            <pc:sldMk cId="3183180351" sldId="322"/>
            <ac:spMk id="10" creationId="{F06C4569-7384-9061-65AB-404BDF1B1344}"/>
          </ac:spMkLst>
        </pc:spChg>
        <pc:picChg chg="mod">
          <ac:chgData name="DANIELE FAZZARI" userId="S::d.fazzari@studenti.unina.it::48d00745-275a-4274-8b1c-05b23de7b372" providerId="AD" clId="Web-{EA6A47FB-34F7-7FEA-4A75-577B2E3E02FC}" dt="2022-06-03T09:45:41.797" v="557" actId="1076"/>
          <ac:picMkLst>
            <pc:docMk/>
            <pc:sldMk cId="3183180351" sldId="322"/>
            <ac:picMk id="9" creationId="{0F332FCA-0461-7729-540F-FC5133F0E720}"/>
          </ac:picMkLst>
        </pc:picChg>
      </pc:sldChg>
      <pc:sldChg chg="modSp">
        <pc:chgData name="DANIELE FAZZARI" userId="S::d.fazzari@studenti.unina.it::48d00745-275a-4274-8b1c-05b23de7b372" providerId="AD" clId="Web-{EA6A47FB-34F7-7FEA-4A75-577B2E3E02FC}" dt="2022-06-03T09:54:01.249" v="650" actId="1076"/>
        <pc:sldMkLst>
          <pc:docMk/>
          <pc:sldMk cId="2337263757" sldId="323"/>
        </pc:sldMkLst>
        <pc:spChg chg="mod">
          <ac:chgData name="DANIELE FAZZARI" userId="S::d.fazzari@studenti.unina.it::48d00745-275a-4274-8b1c-05b23de7b372" providerId="AD" clId="Web-{EA6A47FB-34F7-7FEA-4A75-577B2E3E02FC}" dt="2022-06-03T09:53:52.811" v="646" actId="1076"/>
          <ac:spMkLst>
            <pc:docMk/>
            <pc:sldMk cId="2337263757" sldId="323"/>
            <ac:spMk id="8" creationId="{823F57DE-4426-F69A-9C1B-0235FA932649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08:49:30.226" v="20" actId="1076"/>
          <ac:spMkLst>
            <pc:docMk/>
            <pc:sldMk cId="2337263757" sldId="323"/>
            <ac:spMk id="14" creationId="{796FE39A-DC9C-A2E1-1522-8341164C49BF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09:54:01.249" v="650" actId="1076"/>
          <ac:spMkLst>
            <pc:docMk/>
            <pc:sldMk cId="2337263757" sldId="323"/>
            <ac:spMk id="28" creationId="{AB72C74E-774A-6F0C-F3C2-6F1BF6B12C43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08:50:23.134" v="25" actId="14100"/>
          <ac:spMkLst>
            <pc:docMk/>
            <pc:sldMk cId="2337263757" sldId="323"/>
            <ac:spMk id="303" creationId="{00000000-0000-0000-0000-000000000000}"/>
          </ac:spMkLst>
        </pc:spChg>
        <pc:picChg chg="mod">
          <ac:chgData name="DANIELE FAZZARI" userId="S::d.fazzari@studenti.unina.it::48d00745-275a-4274-8b1c-05b23de7b372" providerId="AD" clId="Web-{EA6A47FB-34F7-7FEA-4A75-577B2E3E02FC}" dt="2022-06-03T08:45:54.157" v="11" actId="1076"/>
          <ac:picMkLst>
            <pc:docMk/>
            <pc:sldMk cId="2337263757" sldId="323"/>
            <ac:picMk id="2" creationId="{A7967C47-17C8-2912-BC60-5310B6A55735}"/>
          </ac:picMkLst>
        </pc:picChg>
        <pc:picChg chg="mod">
          <ac:chgData name="DANIELE FAZZARI" userId="S::d.fazzari@studenti.unina.it::48d00745-275a-4274-8b1c-05b23de7b372" providerId="AD" clId="Web-{EA6A47FB-34F7-7FEA-4A75-577B2E3E02FC}" dt="2022-06-03T08:49:31.961" v="21" actId="1076"/>
          <ac:picMkLst>
            <pc:docMk/>
            <pc:sldMk cId="2337263757" sldId="323"/>
            <ac:picMk id="4" creationId="{E3D9F2A7-14BA-EE90-E74C-61612B2653B4}"/>
          </ac:picMkLst>
        </pc:picChg>
        <pc:picChg chg="mod">
          <ac:chgData name="DANIELE FAZZARI" userId="S::d.fazzari@studenti.unina.it::48d00745-275a-4274-8b1c-05b23de7b372" providerId="AD" clId="Web-{EA6A47FB-34F7-7FEA-4A75-577B2E3E02FC}" dt="2022-06-03T08:49:38.117" v="22" actId="1076"/>
          <ac:picMkLst>
            <pc:docMk/>
            <pc:sldMk cId="2337263757" sldId="323"/>
            <ac:picMk id="6" creationId="{9D099002-C9DF-DC8F-AA2B-FF42BEC58596}"/>
          </ac:picMkLst>
        </pc:picChg>
      </pc:sldChg>
      <pc:sldChg chg="modSp">
        <pc:chgData name="DANIELE FAZZARI" userId="S::d.fazzari@studenti.unina.it::48d00745-275a-4274-8b1c-05b23de7b372" providerId="AD" clId="Web-{EA6A47FB-34F7-7FEA-4A75-577B2E3E02FC}" dt="2022-06-03T09:44:19.528" v="530" actId="1076"/>
        <pc:sldMkLst>
          <pc:docMk/>
          <pc:sldMk cId="2512743382" sldId="324"/>
        </pc:sldMkLst>
        <pc:spChg chg="mod">
          <ac:chgData name="DANIELE FAZZARI" userId="S::d.fazzari@studenti.unina.it::48d00745-275a-4274-8b1c-05b23de7b372" providerId="AD" clId="Web-{EA6A47FB-34F7-7FEA-4A75-577B2E3E02FC}" dt="2022-06-03T08:51:23.480" v="32" actId="1076"/>
          <ac:spMkLst>
            <pc:docMk/>
            <pc:sldMk cId="2512743382" sldId="324"/>
            <ac:spMk id="8" creationId="{823F57DE-4426-F69A-9C1B-0235FA932649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08:46:40.799" v="17" actId="1076"/>
          <ac:spMkLst>
            <pc:docMk/>
            <pc:sldMk cId="2512743382" sldId="324"/>
            <ac:spMk id="14" creationId="{796FE39A-DC9C-A2E1-1522-8341164C49BF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09:44:19.528" v="530" actId="1076"/>
          <ac:spMkLst>
            <pc:docMk/>
            <pc:sldMk cId="2512743382" sldId="324"/>
            <ac:spMk id="28" creationId="{AB72C74E-774A-6F0C-F3C2-6F1BF6B12C43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08:50:13.399" v="23" actId="14100"/>
          <ac:spMkLst>
            <pc:docMk/>
            <pc:sldMk cId="2512743382" sldId="324"/>
            <ac:spMk id="303" creationId="{00000000-0000-0000-0000-000000000000}"/>
          </ac:spMkLst>
        </pc:spChg>
        <pc:picChg chg="mod">
          <ac:chgData name="DANIELE FAZZARI" userId="S::d.fazzari@studenti.unina.it::48d00745-275a-4274-8b1c-05b23de7b372" providerId="AD" clId="Web-{EA6A47FB-34F7-7FEA-4A75-577B2E3E02FC}" dt="2022-06-03T08:46:32.736" v="15" actId="1076"/>
          <ac:picMkLst>
            <pc:docMk/>
            <pc:sldMk cId="2512743382" sldId="324"/>
            <ac:picMk id="4" creationId="{A9BE0E59-BE96-3C53-5999-6DB179BD49BA}"/>
          </ac:picMkLst>
        </pc:picChg>
        <pc:picChg chg="mod">
          <ac:chgData name="DANIELE FAZZARI" userId="S::d.fazzari@studenti.unina.it::48d00745-275a-4274-8b1c-05b23de7b372" providerId="AD" clId="Web-{EA6A47FB-34F7-7FEA-4A75-577B2E3E02FC}" dt="2022-06-03T08:46:37.549" v="16" actId="1076"/>
          <ac:picMkLst>
            <pc:docMk/>
            <pc:sldMk cId="2512743382" sldId="324"/>
            <ac:picMk id="9" creationId="{504DCC05-E936-283E-1923-8C4A79440D0A}"/>
          </ac:picMkLst>
        </pc:picChg>
      </pc:sldChg>
      <pc:sldChg chg="addSp delSp modSp new">
        <pc:chgData name="DANIELE FAZZARI" userId="S::d.fazzari@studenti.unina.it::48d00745-275a-4274-8b1c-05b23de7b372" providerId="AD" clId="Web-{EA6A47FB-34F7-7FEA-4A75-577B2E3E02FC}" dt="2022-06-03T09:09:19.184" v="59" actId="1076"/>
        <pc:sldMkLst>
          <pc:docMk/>
          <pc:sldMk cId="260746783" sldId="327"/>
        </pc:sldMkLst>
        <pc:spChg chg="mod">
          <ac:chgData name="DANIELE FAZZARI" userId="S::d.fazzari@studenti.unina.it::48d00745-275a-4274-8b1c-05b23de7b372" providerId="AD" clId="Web-{EA6A47FB-34F7-7FEA-4A75-577B2E3E02FC}" dt="2022-06-03T09:09:15.887" v="58" actId="1076"/>
          <ac:spMkLst>
            <pc:docMk/>
            <pc:sldMk cId="260746783" sldId="327"/>
            <ac:spMk id="2" creationId="{CB6B4C05-607A-8306-4ABF-6B3C7ACD4756}"/>
          </ac:spMkLst>
        </pc:spChg>
        <pc:spChg chg="del">
          <ac:chgData name="DANIELE FAZZARI" userId="S::d.fazzari@studenti.unina.it::48d00745-275a-4274-8b1c-05b23de7b372" providerId="AD" clId="Web-{EA6A47FB-34F7-7FEA-4A75-577B2E3E02FC}" dt="2022-06-03T09:01:31.029" v="46"/>
          <ac:spMkLst>
            <pc:docMk/>
            <pc:sldMk cId="260746783" sldId="327"/>
            <ac:spMk id="3" creationId="{223AA3BA-184D-6894-A190-91730BD970C2}"/>
          </ac:spMkLst>
        </pc:spChg>
        <pc:picChg chg="add mod">
          <ac:chgData name="DANIELE FAZZARI" userId="S::d.fazzari@studenti.unina.it::48d00745-275a-4274-8b1c-05b23de7b372" providerId="AD" clId="Web-{EA6A47FB-34F7-7FEA-4A75-577B2E3E02FC}" dt="2022-06-03T09:09:19.184" v="59" actId="1076"/>
          <ac:picMkLst>
            <pc:docMk/>
            <pc:sldMk cId="260746783" sldId="327"/>
            <ac:picMk id="4" creationId="{22DD48B2-8F9B-D1F7-8E1A-0A8C5DAAF988}"/>
          </ac:picMkLst>
        </pc:picChg>
      </pc:sldChg>
      <pc:sldChg chg="new del">
        <pc:chgData name="DANIELE FAZZARI" userId="S::d.fazzari@studenti.unina.it::48d00745-275a-4274-8b1c-05b23de7b372" providerId="AD" clId="Web-{EA6A47FB-34F7-7FEA-4A75-577B2E3E02FC}" dt="2022-06-03T09:00:55.966" v="37"/>
        <pc:sldMkLst>
          <pc:docMk/>
          <pc:sldMk cId="731700680" sldId="327"/>
        </pc:sldMkLst>
      </pc:sldChg>
      <pc:sldChg chg="modSp">
        <pc:chgData name="DANIELE FAZZARI" userId="S::d.fazzari@studenti.unina.it::48d00745-275a-4274-8b1c-05b23de7b372" providerId="AD" clId="Web-{EA6A47FB-34F7-7FEA-4A75-577B2E3E02FC}" dt="2022-06-03T09:16:24.728" v="102" actId="20577"/>
        <pc:sldMkLst>
          <pc:docMk/>
          <pc:sldMk cId="3006339021" sldId="329"/>
        </pc:sldMkLst>
        <pc:spChg chg="mod">
          <ac:chgData name="DANIELE FAZZARI" userId="S::d.fazzari@studenti.unina.it::48d00745-275a-4274-8b1c-05b23de7b372" providerId="AD" clId="Web-{EA6A47FB-34F7-7FEA-4A75-577B2E3E02FC}" dt="2022-06-03T09:16:24.728" v="102" actId="20577"/>
          <ac:spMkLst>
            <pc:docMk/>
            <pc:sldMk cId="3006339021" sldId="329"/>
            <ac:spMk id="4" creationId="{69C69060-80AE-A6F5-31FA-C458819D1412}"/>
          </ac:spMkLst>
        </pc:spChg>
        <pc:picChg chg="mod">
          <ac:chgData name="DANIELE FAZZARI" userId="S::d.fazzari@studenti.unina.it::48d00745-275a-4274-8b1c-05b23de7b372" providerId="AD" clId="Web-{EA6A47FB-34F7-7FEA-4A75-577B2E3E02FC}" dt="2022-06-03T09:16:01.415" v="99" actId="1076"/>
          <ac:picMkLst>
            <pc:docMk/>
            <pc:sldMk cId="3006339021" sldId="329"/>
            <ac:picMk id="6" creationId="{5B3C284E-5992-3994-B0D7-DF399C6C7D08}"/>
          </ac:picMkLst>
        </pc:picChg>
      </pc:sldChg>
      <pc:sldChg chg="addSp delSp modSp new">
        <pc:chgData name="DANIELE FAZZARI" userId="S::d.fazzari@studenti.unina.it::48d00745-275a-4274-8b1c-05b23de7b372" providerId="AD" clId="Web-{EA6A47FB-34F7-7FEA-4A75-577B2E3E02FC}" dt="2022-06-03T09:33:25.696" v="398" actId="1076"/>
        <pc:sldMkLst>
          <pc:docMk/>
          <pc:sldMk cId="2607267709" sldId="330"/>
        </pc:sldMkLst>
        <pc:spChg chg="del">
          <ac:chgData name="DANIELE FAZZARI" userId="S::d.fazzari@studenti.unina.it::48d00745-275a-4274-8b1c-05b23de7b372" providerId="AD" clId="Web-{EA6A47FB-34F7-7FEA-4A75-577B2E3E02FC}" dt="2022-06-03T09:09:58.716" v="61"/>
          <ac:spMkLst>
            <pc:docMk/>
            <pc:sldMk cId="2607267709" sldId="330"/>
            <ac:spMk id="2" creationId="{7135E914-F43C-74E9-BAC1-B2A9A6D72A37}"/>
          </ac:spMkLst>
        </pc:spChg>
        <pc:spChg chg="del">
          <ac:chgData name="DANIELE FAZZARI" userId="S::d.fazzari@studenti.unina.it::48d00745-275a-4274-8b1c-05b23de7b372" providerId="AD" clId="Web-{EA6A47FB-34F7-7FEA-4A75-577B2E3E02FC}" dt="2022-06-03T09:10:03.795" v="67"/>
          <ac:spMkLst>
            <pc:docMk/>
            <pc:sldMk cId="2607267709" sldId="330"/>
            <ac:spMk id="3" creationId="{32BCE1BF-AB47-557D-7BE1-FB1F839C14D3}"/>
          </ac:spMkLst>
        </pc:spChg>
        <pc:spChg chg="del">
          <ac:chgData name="DANIELE FAZZARI" userId="S::d.fazzari@studenti.unina.it::48d00745-275a-4274-8b1c-05b23de7b372" providerId="AD" clId="Web-{EA6A47FB-34F7-7FEA-4A75-577B2E3E02FC}" dt="2022-06-03T09:10:03.795" v="66"/>
          <ac:spMkLst>
            <pc:docMk/>
            <pc:sldMk cId="2607267709" sldId="330"/>
            <ac:spMk id="4" creationId="{97F2DD38-2E89-BBEA-2AE7-6F236C3DEDA8}"/>
          </ac:spMkLst>
        </pc:spChg>
        <pc:spChg chg="del">
          <ac:chgData name="DANIELE FAZZARI" userId="S::d.fazzari@studenti.unina.it::48d00745-275a-4274-8b1c-05b23de7b372" providerId="AD" clId="Web-{EA6A47FB-34F7-7FEA-4A75-577B2E3E02FC}" dt="2022-06-03T09:10:03.795" v="65"/>
          <ac:spMkLst>
            <pc:docMk/>
            <pc:sldMk cId="2607267709" sldId="330"/>
            <ac:spMk id="5" creationId="{2B3759BD-1EEF-F2CD-0A93-7AF8DDA496D3}"/>
          </ac:spMkLst>
        </pc:spChg>
        <pc:spChg chg="del">
          <ac:chgData name="DANIELE FAZZARI" userId="S::d.fazzari@studenti.unina.it::48d00745-275a-4274-8b1c-05b23de7b372" providerId="AD" clId="Web-{EA6A47FB-34F7-7FEA-4A75-577B2E3E02FC}" dt="2022-06-03T09:10:03.795" v="64"/>
          <ac:spMkLst>
            <pc:docMk/>
            <pc:sldMk cId="2607267709" sldId="330"/>
            <ac:spMk id="6" creationId="{E5CCA9CF-785E-9803-69A4-75C6EA56CA5B}"/>
          </ac:spMkLst>
        </pc:spChg>
        <pc:spChg chg="del">
          <ac:chgData name="DANIELE FAZZARI" userId="S::d.fazzari@studenti.unina.it::48d00745-275a-4274-8b1c-05b23de7b372" providerId="AD" clId="Web-{EA6A47FB-34F7-7FEA-4A75-577B2E3E02FC}" dt="2022-06-03T09:10:03.795" v="63"/>
          <ac:spMkLst>
            <pc:docMk/>
            <pc:sldMk cId="2607267709" sldId="330"/>
            <ac:spMk id="7" creationId="{A68D8C66-38B0-BEA4-7840-20CD701CC29D}"/>
          </ac:spMkLst>
        </pc:spChg>
        <pc:spChg chg="del">
          <ac:chgData name="DANIELE FAZZARI" userId="S::d.fazzari@studenti.unina.it::48d00745-275a-4274-8b1c-05b23de7b372" providerId="AD" clId="Web-{EA6A47FB-34F7-7FEA-4A75-577B2E3E02FC}" dt="2022-06-03T09:10:03.795" v="62"/>
          <ac:spMkLst>
            <pc:docMk/>
            <pc:sldMk cId="2607267709" sldId="330"/>
            <ac:spMk id="8" creationId="{96E3D218-5EB1-05D5-7D8C-29A9D87D5708}"/>
          </ac:spMkLst>
        </pc:spChg>
        <pc:spChg chg="add mod">
          <ac:chgData name="DANIELE FAZZARI" userId="S::d.fazzari@studenti.unina.it::48d00745-275a-4274-8b1c-05b23de7b372" providerId="AD" clId="Web-{EA6A47FB-34F7-7FEA-4A75-577B2E3E02FC}" dt="2022-06-03T09:33:25.696" v="398" actId="1076"/>
          <ac:spMkLst>
            <pc:docMk/>
            <pc:sldMk cId="2607267709" sldId="330"/>
            <ac:spMk id="9" creationId="{456572CB-AF85-99B5-B416-0F6F55625D70}"/>
          </ac:spMkLst>
        </pc:spChg>
      </pc:sldChg>
      <pc:sldChg chg="delSp modSp">
        <pc:chgData name="DANIELE FAZZARI" userId="S::d.fazzari@studenti.unina.it::48d00745-275a-4274-8b1c-05b23de7b372" providerId="AD" clId="Web-{EA6A47FB-34F7-7FEA-4A75-577B2E3E02FC}" dt="2022-06-03T09:53:25.279" v="643" actId="20577"/>
        <pc:sldMkLst>
          <pc:docMk/>
          <pc:sldMk cId="3257815965" sldId="331"/>
        </pc:sldMkLst>
        <pc:spChg chg="mod">
          <ac:chgData name="DANIELE FAZZARI" userId="S::d.fazzari@studenti.unina.it::48d00745-275a-4274-8b1c-05b23de7b372" providerId="AD" clId="Web-{EA6A47FB-34F7-7FEA-4A75-577B2E3E02FC}" dt="2022-06-03T09:43:59.637" v="524" actId="1076"/>
          <ac:spMkLst>
            <pc:docMk/>
            <pc:sldMk cId="3257815965" sldId="331"/>
            <ac:spMk id="5" creationId="{E6D036B6-1946-4CF3-21E0-A997449958FD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09:53:25.279" v="643" actId="20577"/>
          <ac:spMkLst>
            <pc:docMk/>
            <pc:sldMk cId="3257815965" sldId="331"/>
            <ac:spMk id="9" creationId="{16E96E68-82ED-C91B-B3CF-A563321DCFF3}"/>
          </ac:spMkLst>
        </pc:spChg>
        <pc:spChg chg="del mod">
          <ac:chgData name="DANIELE FAZZARI" userId="S::d.fazzari@studenti.unina.it::48d00745-275a-4274-8b1c-05b23de7b372" providerId="AD" clId="Web-{EA6A47FB-34F7-7FEA-4A75-577B2E3E02FC}" dt="2022-06-03T09:43:48.262" v="520"/>
          <ac:spMkLst>
            <pc:docMk/>
            <pc:sldMk cId="3257815965" sldId="331"/>
            <ac:spMk id="20" creationId="{5B4B6D08-9EBF-80A5-9F75-5436C0AD1C22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09:42:56.854" v="503" actId="14100"/>
          <ac:spMkLst>
            <pc:docMk/>
            <pc:sldMk cId="3257815965" sldId="331"/>
            <ac:spMk id="303" creationId="{00000000-0000-0000-0000-000000000000}"/>
          </ac:spMkLst>
        </pc:spChg>
        <pc:picChg chg="mod">
          <ac:chgData name="DANIELE FAZZARI" userId="S::d.fazzari@studenti.unina.it::48d00745-275a-4274-8b1c-05b23de7b372" providerId="AD" clId="Web-{EA6A47FB-34F7-7FEA-4A75-577B2E3E02FC}" dt="2022-06-03T09:43:35.324" v="513" actId="1076"/>
          <ac:picMkLst>
            <pc:docMk/>
            <pc:sldMk cId="3257815965" sldId="331"/>
            <ac:picMk id="11" creationId="{14EB5A3F-7174-6785-41FB-9A0EBC2AA6D7}"/>
          </ac:picMkLst>
        </pc:picChg>
      </pc:sldChg>
      <pc:sldChg chg="modSp">
        <pc:chgData name="DANIELE FAZZARI" userId="S::d.fazzari@studenti.unina.it::48d00745-275a-4274-8b1c-05b23de7b372" providerId="AD" clId="Web-{EA6A47FB-34F7-7FEA-4A75-577B2E3E02FC}" dt="2022-06-03T09:53:44.483" v="645" actId="20577"/>
        <pc:sldMkLst>
          <pc:docMk/>
          <pc:sldMk cId="3643203321" sldId="332"/>
        </pc:sldMkLst>
        <pc:spChg chg="mod">
          <ac:chgData name="DANIELE FAZZARI" userId="S::d.fazzari@studenti.unina.it::48d00745-275a-4274-8b1c-05b23de7b372" providerId="AD" clId="Web-{EA6A47FB-34F7-7FEA-4A75-577B2E3E02FC}" dt="2022-06-03T09:53:44.483" v="645" actId="20577"/>
          <ac:spMkLst>
            <pc:docMk/>
            <pc:sldMk cId="3643203321" sldId="332"/>
            <ac:spMk id="8" creationId="{383B4E28-016B-A338-990F-31BE95E601EC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09:52:34.965" v="636" actId="1076"/>
          <ac:spMkLst>
            <pc:docMk/>
            <pc:sldMk cId="3643203321" sldId="332"/>
            <ac:spMk id="12" creationId="{6D734352-2311-BE0F-D28C-BE2022554C6B}"/>
          </ac:spMkLst>
        </pc:spChg>
        <pc:picChg chg="mod">
          <ac:chgData name="DANIELE FAZZARI" userId="S::d.fazzari@studenti.unina.it::48d00745-275a-4274-8b1c-05b23de7b372" providerId="AD" clId="Web-{EA6A47FB-34F7-7FEA-4A75-577B2E3E02FC}" dt="2022-06-03T09:52:48.528" v="640" actId="1076"/>
          <ac:picMkLst>
            <pc:docMk/>
            <pc:sldMk cId="3643203321" sldId="332"/>
            <ac:picMk id="6" creationId="{F14BBE06-DA7C-226F-364E-C62E8CCF150A}"/>
          </ac:picMkLst>
        </pc:picChg>
      </pc:sldChg>
      <pc:sldChg chg="addSp delSp modSp">
        <pc:chgData name="DANIELE FAZZARI" userId="S::d.fazzari@studenti.unina.it::48d00745-275a-4274-8b1c-05b23de7b372" providerId="AD" clId="Web-{EA6A47FB-34F7-7FEA-4A75-577B2E3E02FC}" dt="2022-06-03T09:50:19.696" v="627" actId="1076"/>
        <pc:sldMkLst>
          <pc:docMk/>
          <pc:sldMk cId="1242281541" sldId="333"/>
        </pc:sldMkLst>
        <pc:spChg chg="add del mod">
          <ac:chgData name="DANIELE FAZZARI" userId="S::d.fazzari@studenti.unina.it::48d00745-275a-4274-8b1c-05b23de7b372" providerId="AD" clId="Web-{EA6A47FB-34F7-7FEA-4A75-577B2E3E02FC}" dt="2022-06-03T09:48:25.427" v="600"/>
          <ac:spMkLst>
            <pc:docMk/>
            <pc:sldMk cId="1242281541" sldId="333"/>
            <ac:spMk id="2" creationId="{CD06935B-5E3D-2CF5-8790-16CBD822C47F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09:50:19.696" v="627" actId="1076"/>
          <ac:spMkLst>
            <pc:docMk/>
            <pc:sldMk cId="1242281541" sldId="333"/>
            <ac:spMk id="3" creationId="{084BE759-31E3-8FB3-5702-9C3DD48B1E11}"/>
          </ac:spMkLst>
        </pc:spChg>
        <pc:spChg chg="add mod">
          <ac:chgData name="DANIELE FAZZARI" userId="S::d.fazzari@studenti.unina.it::48d00745-275a-4274-8b1c-05b23de7b372" providerId="AD" clId="Web-{EA6A47FB-34F7-7FEA-4A75-577B2E3E02FC}" dt="2022-06-03T09:50:08.945" v="624" actId="20577"/>
          <ac:spMkLst>
            <pc:docMk/>
            <pc:sldMk cId="1242281541" sldId="333"/>
            <ac:spMk id="4" creationId="{6B915BC5-2FC7-1F9F-2DA9-82213B0DAA1C}"/>
          </ac:spMkLst>
        </pc:spChg>
        <pc:spChg chg="del mod">
          <ac:chgData name="DANIELE FAZZARI" userId="S::d.fazzari@studenti.unina.it::48d00745-275a-4274-8b1c-05b23de7b372" providerId="AD" clId="Web-{EA6A47FB-34F7-7FEA-4A75-577B2E3E02FC}" dt="2022-06-03T09:49:23.913" v="611"/>
          <ac:spMkLst>
            <pc:docMk/>
            <pc:sldMk cId="1242281541" sldId="333"/>
            <ac:spMk id="5" creationId="{D395A643-7240-6589-C826-B78BAD999209}"/>
          </ac:spMkLst>
        </pc:spChg>
        <pc:picChg chg="mod">
          <ac:chgData name="DANIELE FAZZARI" userId="S::d.fazzari@studenti.unina.it::48d00745-275a-4274-8b1c-05b23de7b372" providerId="AD" clId="Web-{EA6A47FB-34F7-7FEA-4A75-577B2E3E02FC}" dt="2022-06-03T09:50:17.086" v="626" actId="1076"/>
          <ac:picMkLst>
            <pc:docMk/>
            <pc:sldMk cId="1242281541" sldId="333"/>
            <ac:picMk id="9" creationId="{94C6868E-3FDC-29F7-4480-125C952EBCE4}"/>
          </ac:picMkLst>
        </pc:picChg>
      </pc:sldChg>
      <pc:sldChg chg="addSp delSp modSp new">
        <pc:chgData name="DANIELE FAZZARI" userId="S::d.fazzari@studenti.unina.it::48d00745-275a-4274-8b1c-05b23de7b372" providerId="AD" clId="Web-{EA6A47FB-34F7-7FEA-4A75-577B2E3E02FC}" dt="2022-06-03T09:41:41.664" v="490" actId="1076"/>
        <pc:sldMkLst>
          <pc:docMk/>
          <pc:sldMk cId="276645308" sldId="334"/>
        </pc:sldMkLst>
        <pc:spChg chg="add del mod">
          <ac:chgData name="DANIELE FAZZARI" userId="S::d.fazzari@studenti.unina.it::48d00745-275a-4274-8b1c-05b23de7b372" providerId="AD" clId="Web-{EA6A47FB-34F7-7FEA-4A75-577B2E3E02FC}" dt="2022-06-03T09:24:23.211" v="237"/>
          <ac:spMkLst>
            <pc:docMk/>
            <pc:sldMk cId="276645308" sldId="334"/>
            <ac:spMk id="2" creationId="{FD1F64B7-987C-A382-52CD-715CA8FA7F66}"/>
          </ac:spMkLst>
        </pc:spChg>
        <pc:spChg chg="add del">
          <ac:chgData name="DANIELE FAZZARI" userId="S::d.fazzari@studenti.unina.it::48d00745-275a-4274-8b1c-05b23de7b372" providerId="AD" clId="Web-{EA6A47FB-34F7-7FEA-4A75-577B2E3E02FC}" dt="2022-06-03T09:23:21.240" v="226"/>
          <ac:spMkLst>
            <pc:docMk/>
            <pc:sldMk cId="276645308" sldId="334"/>
            <ac:spMk id="3" creationId="{30319E46-3C2C-C344-D3F4-008E34CEFEBD}"/>
          </ac:spMkLst>
        </pc:spChg>
        <pc:spChg chg="add del">
          <ac:chgData name="DANIELE FAZZARI" userId="S::d.fazzari@studenti.unina.it::48d00745-275a-4274-8b1c-05b23de7b372" providerId="AD" clId="Web-{EA6A47FB-34F7-7FEA-4A75-577B2E3E02FC}" dt="2022-06-03T09:23:21.240" v="225"/>
          <ac:spMkLst>
            <pc:docMk/>
            <pc:sldMk cId="276645308" sldId="334"/>
            <ac:spMk id="4" creationId="{FFCE5206-430E-9ECD-5DA4-1291FB7EF1BF}"/>
          </ac:spMkLst>
        </pc:spChg>
        <pc:spChg chg="add del">
          <ac:chgData name="DANIELE FAZZARI" userId="S::d.fazzari@studenti.unina.it::48d00745-275a-4274-8b1c-05b23de7b372" providerId="AD" clId="Web-{EA6A47FB-34F7-7FEA-4A75-577B2E3E02FC}" dt="2022-06-03T09:23:21.240" v="224"/>
          <ac:spMkLst>
            <pc:docMk/>
            <pc:sldMk cId="276645308" sldId="334"/>
            <ac:spMk id="5" creationId="{1DD0D85D-9EA0-71CB-9582-B3C844923CD3}"/>
          </ac:spMkLst>
        </pc:spChg>
        <pc:spChg chg="add del">
          <ac:chgData name="DANIELE FAZZARI" userId="S::d.fazzari@studenti.unina.it::48d00745-275a-4274-8b1c-05b23de7b372" providerId="AD" clId="Web-{EA6A47FB-34F7-7FEA-4A75-577B2E3E02FC}" dt="2022-06-03T09:23:21.240" v="223"/>
          <ac:spMkLst>
            <pc:docMk/>
            <pc:sldMk cId="276645308" sldId="334"/>
            <ac:spMk id="6" creationId="{86BE6F8B-142F-14E9-F540-95EE2181B11E}"/>
          </ac:spMkLst>
        </pc:spChg>
        <pc:spChg chg="add del">
          <ac:chgData name="DANIELE FAZZARI" userId="S::d.fazzari@studenti.unina.it::48d00745-275a-4274-8b1c-05b23de7b372" providerId="AD" clId="Web-{EA6A47FB-34F7-7FEA-4A75-577B2E3E02FC}" dt="2022-06-03T09:23:21.225" v="222"/>
          <ac:spMkLst>
            <pc:docMk/>
            <pc:sldMk cId="276645308" sldId="334"/>
            <ac:spMk id="7" creationId="{7F520157-B34B-9E0E-FC57-3C27B2A1BF5D}"/>
          </ac:spMkLst>
        </pc:spChg>
        <pc:spChg chg="add mod">
          <ac:chgData name="DANIELE FAZZARI" userId="S::d.fazzari@studenti.unina.it::48d00745-275a-4274-8b1c-05b23de7b372" providerId="AD" clId="Web-{EA6A47FB-34F7-7FEA-4A75-577B2E3E02FC}" dt="2022-06-03T09:25:40.463" v="267" actId="1076"/>
          <ac:spMkLst>
            <pc:docMk/>
            <pc:sldMk cId="276645308" sldId="334"/>
            <ac:spMk id="8" creationId="{4DBAA65E-EE54-BB19-62D7-A13C5BE8CDD4}"/>
          </ac:spMkLst>
        </pc:spChg>
        <pc:spChg chg="add mod">
          <ac:chgData name="DANIELE FAZZARI" userId="S::d.fazzari@studenti.unina.it::48d00745-275a-4274-8b1c-05b23de7b372" providerId="AD" clId="Web-{EA6A47FB-34F7-7FEA-4A75-577B2E3E02FC}" dt="2022-06-03T09:41:41.664" v="490" actId="1076"/>
          <ac:spMkLst>
            <pc:docMk/>
            <pc:sldMk cId="276645308" sldId="334"/>
            <ac:spMk id="9" creationId="{E30DFD5B-6F3B-0690-76D2-2038551E0D79}"/>
          </ac:spMkLst>
        </pc:spChg>
        <pc:spChg chg="add del">
          <ac:chgData name="DANIELE FAZZARI" userId="S::d.fazzari@studenti.unina.it::48d00745-275a-4274-8b1c-05b23de7b372" providerId="AD" clId="Web-{EA6A47FB-34F7-7FEA-4A75-577B2E3E02FC}" dt="2022-06-03T09:25:52.948" v="271"/>
          <ac:spMkLst>
            <pc:docMk/>
            <pc:sldMk cId="276645308" sldId="334"/>
            <ac:spMk id="10" creationId="{0DEAA499-EB16-BE00-D91E-BBE89E86ACA9}"/>
          </ac:spMkLst>
        </pc:spChg>
      </pc:sldChg>
      <pc:sldChg chg="modSp">
        <pc:chgData name="DANIELE FAZZARI" userId="S::d.fazzari@studenti.unina.it::48d00745-275a-4274-8b1c-05b23de7b372" providerId="AD" clId="Web-{EA6A47FB-34F7-7FEA-4A75-577B2E3E02FC}" dt="2022-06-03T11:13:37.191" v="835" actId="1076"/>
        <pc:sldMkLst>
          <pc:docMk/>
          <pc:sldMk cId="2266639292" sldId="336"/>
        </pc:sldMkLst>
        <pc:spChg chg="mod">
          <ac:chgData name="DANIELE FAZZARI" userId="S::d.fazzari@studenti.unina.it::48d00745-275a-4274-8b1c-05b23de7b372" providerId="AD" clId="Web-{EA6A47FB-34F7-7FEA-4A75-577B2E3E02FC}" dt="2022-06-03T11:13:22.175" v="833" actId="1076"/>
          <ac:spMkLst>
            <pc:docMk/>
            <pc:sldMk cId="2266639292" sldId="336"/>
            <ac:spMk id="4" creationId="{25B510F8-AE69-631F-4F41-920CA2B4B0E5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11:13:28.613" v="834" actId="1076"/>
          <ac:spMkLst>
            <pc:docMk/>
            <pc:sldMk cId="2266639292" sldId="336"/>
            <ac:spMk id="6" creationId="{A79A05B6-AC31-D856-5354-AC734E246AB2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11:09:27.793" v="789" actId="1076"/>
          <ac:spMkLst>
            <pc:docMk/>
            <pc:sldMk cId="2266639292" sldId="336"/>
            <ac:spMk id="7" creationId="{C684645B-10EC-2A9E-6559-E5C540D4961D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11:10:28.545" v="801" actId="20577"/>
          <ac:spMkLst>
            <pc:docMk/>
            <pc:sldMk cId="2266639292" sldId="336"/>
            <ac:spMk id="9" creationId="{D667597A-C010-AD3C-403E-B92B1665354B}"/>
          </ac:spMkLst>
        </pc:spChg>
        <pc:picChg chg="mod">
          <ac:chgData name="DANIELE FAZZARI" userId="S::d.fazzari@studenti.unina.it::48d00745-275a-4274-8b1c-05b23de7b372" providerId="AD" clId="Web-{EA6A47FB-34F7-7FEA-4A75-577B2E3E02FC}" dt="2022-06-03T11:12:11.048" v="813"/>
          <ac:picMkLst>
            <pc:docMk/>
            <pc:sldMk cId="2266639292" sldId="336"/>
            <ac:picMk id="8" creationId="{CC5B9EF3-2789-42ED-D7FD-35E1929139EC}"/>
          </ac:picMkLst>
        </pc:picChg>
        <pc:picChg chg="mod">
          <ac:chgData name="DANIELE FAZZARI" userId="S::d.fazzari@studenti.unina.it::48d00745-275a-4274-8b1c-05b23de7b372" providerId="AD" clId="Web-{EA6A47FB-34F7-7FEA-4A75-577B2E3E02FC}" dt="2022-06-03T11:13:37.191" v="835" actId="1076"/>
          <ac:picMkLst>
            <pc:docMk/>
            <pc:sldMk cId="2266639292" sldId="336"/>
            <ac:picMk id="10" creationId="{209990D3-B2F1-2E6B-4283-FD4FEE12D478}"/>
          </ac:picMkLst>
        </pc:picChg>
      </pc:sldChg>
      <pc:sldChg chg="modSp">
        <pc:chgData name="DANIELE FAZZARI" userId="S::d.fazzari@studenti.unina.it::48d00745-275a-4274-8b1c-05b23de7b372" providerId="AD" clId="Web-{EA6A47FB-34F7-7FEA-4A75-577B2E3E02FC}" dt="2022-06-03T11:14:38.755" v="847" actId="20577"/>
        <pc:sldMkLst>
          <pc:docMk/>
          <pc:sldMk cId="2908938872" sldId="337"/>
        </pc:sldMkLst>
        <pc:spChg chg="mod">
          <ac:chgData name="DANIELE FAZZARI" userId="S::d.fazzari@studenti.unina.it::48d00745-275a-4274-8b1c-05b23de7b372" providerId="AD" clId="Web-{EA6A47FB-34F7-7FEA-4A75-577B2E3E02FC}" dt="2022-06-03T11:14:10.036" v="843" actId="20577"/>
          <ac:spMkLst>
            <pc:docMk/>
            <pc:sldMk cId="2908938872" sldId="337"/>
            <ac:spMk id="3" creationId="{6B3D1A37-E6E7-382F-298B-0EA4ADDDCC38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11:12:31.377" v="818" actId="1076"/>
          <ac:spMkLst>
            <pc:docMk/>
            <pc:sldMk cId="2908938872" sldId="337"/>
            <ac:spMk id="4" creationId="{25B510F8-AE69-631F-4F41-920CA2B4B0E5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11:12:35.924" v="819" actId="1076"/>
          <ac:spMkLst>
            <pc:docMk/>
            <pc:sldMk cId="2908938872" sldId="337"/>
            <ac:spMk id="6" creationId="{A79A05B6-AC31-D856-5354-AC734E246AB2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11:14:38.755" v="847" actId="20577"/>
          <ac:spMkLst>
            <pc:docMk/>
            <pc:sldMk cId="2908938872" sldId="337"/>
            <ac:spMk id="7" creationId="{C684645B-10EC-2A9E-6559-E5C540D4961D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11:14:06.020" v="842" actId="20577"/>
          <ac:spMkLst>
            <pc:docMk/>
            <pc:sldMk cId="2908938872" sldId="337"/>
            <ac:spMk id="9" creationId="{D667597A-C010-AD3C-403E-B92B1665354B}"/>
          </ac:spMkLst>
        </pc:spChg>
        <pc:picChg chg="mod">
          <ac:chgData name="DANIELE FAZZARI" userId="S::d.fazzari@studenti.unina.it::48d00745-275a-4274-8b1c-05b23de7b372" providerId="AD" clId="Web-{EA6A47FB-34F7-7FEA-4A75-577B2E3E02FC}" dt="2022-06-03T11:13:59.317" v="841" actId="1076"/>
          <ac:picMkLst>
            <pc:docMk/>
            <pc:sldMk cId="2908938872" sldId="337"/>
            <ac:picMk id="2" creationId="{703D6443-0599-5DE9-D4AD-ABF0C6F61717}"/>
          </ac:picMkLst>
        </pc:picChg>
        <pc:picChg chg="mod">
          <ac:chgData name="DANIELE FAZZARI" userId="S::d.fazzari@studenti.unina.it::48d00745-275a-4274-8b1c-05b23de7b372" providerId="AD" clId="Web-{EA6A47FB-34F7-7FEA-4A75-577B2E3E02FC}" dt="2022-06-03T11:13:42.707" v="836" actId="1076"/>
          <ac:picMkLst>
            <pc:docMk/>
            <pc:sldMk cId="2908938872" sldId="337"/>
            <ac:picMk id="5" creationId="{1FD1B76A-3D71-CC88-44BB-62C4F0836A93}"/>
          </ac:picMkLst>
        </pc:picChg>
      </pc:sldChg>
      <pc:sldChg chg="modSp new">
        <pc:chgData name="DANIELE FAZZARI" userId="S::d.fazzari@studenti.unina.it::48d00745-275a-4274-8b1c-05b23de7b372" providerId="AD" clId="Web-{EA6A47FB-34F7-7FEA-4A75-577B2E3E02FC}" dt="2022-06-03T10:16:22.915" v="770" actId="20577"/>
        <pc:sldMkLst>
          <pc:docMk/>
          <pc:sldMk cId="1902071288" sldId="338"/>
        </pc:sldMkLst>
        <pc:spChg chg="mod">
          <ac:chgData name="DANIELE FAZZARI" userId="S::d.fazzari@studenti.unina.it::48d00745-275a-4274-8b1c-05b23de7b372" providerId="AD" clId="Web-{EA6A47FB-34F7-7FEA-4A75-577B2E3E02FC}" dt="2022-06-03T10:01:54.295" v="732" actId="14100"/>
          <ac:spMkLst>
            <pc:docMk/>
            <pc:sldMk cId="1902071288" sldId="338"/>
            <ac:spMk id="2" creationId="{7C2FE5C9-DD8F-4EBB-E54E-83980388AA2A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10:16:22.915" v="770" actId="20577"/>
          <ac:spMkLst>
            <pc:docMk/>
            <pc:sldMk cId="1902071288" sldId="338"/>
            <ac:spMk id="3" creationId="{487078CD-A2FB-FDFD-DB3F-A03A540721D0}"/>
          </ac:spMkLst>
        </pc:spChg>
      </pc:sldChg>
      <pc:sldChg chg="modSp">
        <pc:chgData name="DANIELE FAZZARI" userId="S::d.fazzari@studenti.unina.it::48d00745-275a-4274-8b1c-05b23de7b372" providerId="AD" clId="Web-{EA6A47FB-34F7-7FEA-4A75-577B2E3E02FC}" dt="2022-06-03T11:15:50.820" v="862" actId="1076"/>
        <pc:sldMkLst>
          <pc:docMk/>
          <pc:sldMk cId="1085142803" sldId="339"/>
        </pc:sldMkLst>
        <pc:spChg chg="mod">
          <ac:chgData name="DANIELE FAZZARI" userId="S::d.fazzari@studenti.unina.it::48d00745-275a-4274-8b1c-05b23de7b372" providerId="AD" clId="Web-{EA6A47FB-34F7-7FEA-4A75-577B2E3E02FC}" dt="2022-06-03T11:15:44.554" v="860" actId="1076"/>
          <ac:spMkLst>
            <pc:docMk/>
            <pc:sldMk cId="1085142803" sldId="339"/>
            <ac:spMk id="2" creationId="{9077ED13-BB6B-F722-7664-D8ADF447914F}"/>
          </ac:spMkLst>
        </pc:spChg>
        <pc:spChg chg="mod">
          <ac:chgData name="DANIELE FAZZARI" userId="S::d.fazzari@studenti.unina.it::48d00745-275a-4274-8b1c-05b23de7b372" providerId="AD" clId="Web-{EA6A47FB-34F7-7FEA-4A75-577B2E3E02FC}" dt="2022-06-03T11:15:50.820" v="862" actId="1076"/>
          <ac:spMkLst>
            <pc:docMk/>
            <pc:sldMk cId="1085142803" sldId="339"/>
            <ac:spMk id="8" creationId="{6F8CA943-8933-AA17-810F-0F1CFE8E034C}"/>
          </ac:spMkLst>
        </pc:spChg>
        <pc:picChg chg="mod">
          <ac:chgData name="DANIELE FAZZARI" userId="S::d.fazzari@studenti.unina.it::48d00745-275a-4274-8b1c-05b23de7b372" providerId="AD" clId="Web-{EA6A47FB-34F7-7FEA-4A75-577B2E3E02FC}" dt="2022-06-03T11:15:30.773" v="857" actId="1076"/>
          <ac:picMkLst>
            <pc:docMk/>
            <pc:sldMk cId="1085142803" sldId="339"/>
            <ac:picMk id="7" creationId="{636B92EB-B33F-F872-ECF0-C0F9376E85E4}"/>
          </ac:picMkLst>
        </pc:picChg>
        <pc:picChg chg="mod">
          <ac:chgData name="DANIELE FAZZARI" userId="S::d.fazzari@studenti.unina.it::48d00745-275a-4274-8b1c-05b23de7b372" providerId="AD" clId="Web-{EA6A47FB-34F7-7FEA-4A75-577B2E3E02FC}" dt="2022-06-03T11:15:49.836" v="861" actId="1076"/>
          <ac:picMkLst>
            <pc:docMk/>
            <pc:sldMk cId="1085142803" sldId="339"/>
            <ac:picMk id="9" creationId="{65EAEA04-4851-95C7-3A95-CBC688FB5C5C}"/>
          </ac:picMkLst>
        </pc:picChg>
      </pc:sldChg>
      <pc:sldChg chg="modSp">
        <pc:chgData name="DANIELE FAZZARI" userId="S::d.fazzari@studenti.unina.it::48d00745-275a-4274-8b1c-05b23de7b372" providerId="AD" clId="Web-{EA6A47FB-34F7-7FEA-4A75-577B2E3E02FC}" dt="2022-06-03T11:15:58.852" v="863" actId="1076"/>
        <pc:sldMkLst>
          <pc:docMk/>
          <pc:sldMk cId="463613285" sldId="341"/>
        </pc:sldMkLst>
        <pc:picChg chg="mod">
          <ac:chgData name="DANIELE FAZZARI" userId="S::d.fazzari@studenti.unina.it::48d00745-275a-4274-8b1c-05b23de7b372" providerId="AD" clId="Web-{EA6A47FB-34F7-7FEA-4A75-577B2E3E02FC}" dt="2022-06-03T11:15:58.852" v="863" actId="1076"/>
          <ac:picMkLst>
            <pc:docMk/>
            <pc:sldMk cId="463613285" sldId="341"/>
            <ac:picMk id="2" creationId="{9B541D05-B36E-AB6C-2FC3-0060B72BA8D2}"/>
          </ac:picMkLst>
        </pc:picChg>
      </pc:sldChg>
    </pc:docChg>
  </pc:docChgLst>
  <pc:docChgLst>
    <pc:chgData name="ALFONSO CONTE" userId="S::alfon.conte@studenti.unina.it::8d7c930d-2d94-482b-b55b-f2fc0183f165" providerId="AD" clId="Web-{DDCC94D1-FA87-8D81-059D-1FF596E37434}"/>
    <pc:docChg chg="modSld">
      <pc:chgData name="ALFONSO CONTE" userId="S::alfon.conte@studenti.unina.it::8d7c930d-2d94-482b-b55b-f2fc0183f165" providerId="AD" clId="Web-{DDCC94D1-FA87-8D81-059D-1FF596E37434}" dt="2022-06-05T17:51:39.889" v="109" actId="20577"/>
      <pc:docMkLst>
        <pc:docMk/>
      </pc:docMkLst>
      <pc:sldChg chg="addSp delSp modSp">
        <pc:chgData name="ALFONSO CONTE" userId="S::alfon.conte@studenti.unina.it::8d7c930d-2d94-482b-b55b-f2fc0183f165" providerId="AD" clId="Web-{DDCC94D1-FA87-8D81-059D-1FF596E37434}" dt="2022-06-05T10:37:49.730" v="69"/>
        <pc:sldMkLst>
          <pc:docMk/>
          <pc:sldMk cId="0" sldId="260"/>
        </pc:sldMkLst>
        <pc:spChg chg="mod">
          <ac:chgData name="ALFONSO CONTE" userId="S::alfon.conte@studenti.unina.it::8d7c930d-2d94-482b-b55b-f2fc0183f165" providerId="AD" clId="Web-{DDCC94D1-FA87-8D81-059D-1FF596E37434}" dt="2022-06-05T09:59:25.415" v="1" actId="1076"/>
          <ac:spMkLst>
            <pc:docMk/>
            <pc:sldMk cId="0" sldId="260"/>
            <ac:spMk id="4" creationId="{CBAD11C7-E559-6A54-173F-EB5B112966FB}"/>
          </ac:spMkLst>
        </pc:spChg>
        <pc:spChg chg="add del mod">
          <ac:chgData name="ALFONSO CONTE" userId="S::alfon.conte@studenti.unina.it::8d7c930d-2d94-482b-b55b-f2fc0183f165" providerId="AD" clId="Web-{DDCC94D1-FA87-8D81-059D-1FF596E37434}" dt="2022-06-05T10:01:24.688" v="20"/>
          <ac:spMkLst>
            <pc:docMk/>
            <pc:sldMk cId="0" sldId="260"/>
            <ac:spMk id="5" creationId="{2A2DD41F-9E0E-8B5F-26C8-3CB15AA90846}"/>
          </ac:spMkLst>
        </pc:spChg>
        <pc:spChg chg="del">
          <ac:chgData name="ALFONSO CONTE" userId="S::alfon.conte@studenti.unina.it::8d7c930d-2d94-482b-b55b-f2fc0183f165" providerId="AD" clId="Web-{DDCC94D1-FA87-8D81-059D-1FF596E37434}" dt="2022-06-05T10:36:14.599" v="50"/>
          <ac:spMkLst>
            <pc:docMk/>
            <pc:sldMk cId="0" sldId="260"/>
            <ac:spMk id="19" creationId="{721AE338-888A-B341-1D42-12A3AC252FD2}"/>
          </ac:spMkLst>
        </pc:spChg>
        <pc:spChg chg="mod">
          <ac:chgData name="ALFONSO CONTE" userId="S::alfon.conte@studenti.unina.it::8d7c930d-2d94-482b-b55b-f2fc0183f165" providerId="AD" clId="Web-{DDCC94D1-FA87-8D81-059D-1FF596E37434}" dt="2022-06-05T10:37:21.775" v="62" actId="14100"/>
          <ac:spMkLst>
            <pc:docMk/>
            <pc:sldMk cId="0" sldId="260"/>
            <ac:spMk id="21" creationId="{2B661381-3E18-9B75-8F01-4C7666D07DDA}"/>
          </ac:spMkLst>
        </pc:spChg>
        <pc:picChg chg="add mod">
          <ac:chgData name="ALFONSO CONTE" userId="S::alfon.conte@studenti.unina.it::8d7c930d-2d94-482b-b55b-f2fc0183f165" providerId="AD" clId="Web-{DDCC94D1-FA87-8D81-059D-1FF596E37434}" dt="2022-06-05T10:02:15.506" v="25" actId="14100"/>
          <ac:picMkLst>
            <pc:docMk/>
            <pc:sldMk cId="0" sldId="260"/>
            <ac:picMk id="6" creationId="{649D2FC9-ECA9-7336-44BB-B93447E69563}"/>
          </ac:picMkLst>
        </pc:picChg>
        <pc:picChg chg="add del mod modCrop">
          <ac:chgData name="ALFONSO CONTE" userId="S::alfon.conte@studenti.unina.it::8d7c930d-2d94-482b-b55b-f2fc0183f165" providerId="AD" clId="Web-{DDCC94D1-FA87-8D81-059D-1FF596E37434}" dt="2022-06-05T10:35:17.532" v="36"/>
          <ac:picMkLst>
            <pc:docMk/>
            <pc:sldMk cId="0" sldId="260"/>
            <ac:picMk id="8" creationId="{FFC32B2A-B8FB-0D14-5BDF-F740EFC2BEB7}"/>
          </ac:picMkLst>
        </pc:picChg>
        <pc:picChg chg="add mod modCrop">
          <ac:chgData name="ALFONSO CONTE" userId="S::alfon.conte@studenti.unina.it::8d7c930d-2d94-482b-b55b-f2fc0183f165" providerId="AD" clId="Web-{DDCC94D1-FA87-8D81-059D-1FF596E37434}" dt="2022-06-05T10:36:17.708" v="51" actId="1076"/>
          <ac:picMkLst>
            <pc:docMk/>
            <pc:sldMk cId="0" sldId="260"/>
            <ac:picMk id="9" creationId="{6693D21B-0C19-0882-25C8-F2B03CF81750}"/>
          </ac:picMkLst>
        </pc:picChg>
        <pc:picChg chg="del">
          <ac:chgData name="ALFONSO CONTE" userId="S::alfon.conte@studenti.unina.it::8d7c930d-2d94-482b-b55b-f2fc0183f165" providerId="AD" clId="Web-{DDCC94D1-FA87-8D81-059D-1FF596E37434}" dt="2022-06-05T10:36:02.817" v="46"/>
          <ac:picMkLst>
            <pc:docMk/>
            <pc:sldMk cId="0" sldId="260"/>
            <ac:picMk id="10" creationId="{1088A08F-2D60-4C3D-8F65-59F31A6407A5}"/>
          </ac:picMkLst>
        </pc:picChg>
        <pc:picChg chg="add del mod">
          <ac:chgData name="ALFONSO CONTE" userId="S::alfon.conte@studenti.unina.it::8d7c930d-2d94-482b-b55b-f2fc0183f165" providerId="AD" clId="Web-{DDCC94D1-FA87-8D81-059D-1FF596E37434}" dt="2022-06-05T10:36:40.897" v="54"/>
          <ac:picMkLst>
            <pc:docMk/>
            <pc:sldMk cId="0" sldId="260"/>
            <ac:picMk id="15" creationId="{ED2A2D08-1CA8-FBE8-CCA8-CFA6ACC21B6B}"/>
          </ac:picMkLst>
        </pc:picChg>
        <pc:picChg chg="add mod modCrop">
          <ac:chgData name="ALFONSO CONTE" userId="S::alfon.conte@studenti.unina.it::8d7c930d-2d94-482b-b55b-f2fc0183f165" providerId="AD" clId="Web-{DDCC94D1-FA87-8D81-059D-1FF596E37434}" dt="2022-06-05T10:37:46.355" v="68"/>
          <ac:picMkLst>
            <pc:docMk/>
            <pc:sldMk cId="0" sldId="260"/>
            <ac:picMk id="16" creationId="{0F012971-6D9E-B100-5DDE-F1424BF281AE}"/>
          </ac:picMkLst>
        </pc:picChg>
        <pc:picChg chg="add del">
          <ac:chgData name="ALFONSO CONTE" userId="S::alfon.conte@studenti.unina.it::8d7c930d-2d94-482b-b55b-f2fc0183f165" providerId="AD" clId="Web-{DDCC94D1-FA87-8D81-059D-1FF596E37434}" dt="2022-06-05T10:36:43.257" v="55"/>
          <ac:picMkLst>
            <pc:docMk/>
            <pc:sldMk cId="0" sldId="260"/>
            <ac:picMk id="17" creationId="{7F36B0F6-149B-416B-85DB-4AE5D637CFDC}"/>
          </ac:picMkLst>
        </pc:picChg>
        <pc:picChg chg="del mod">
          <ac:chgData name="ALFONSO CONTE" userId="S::alfon.conte@studenti.unina.it::8d7c930d-2d94-482b-b55b-f2fc0183f165" providerId="AD" clId="Web-{DDCC94D1-FA87-8D81-059D-1FF596E37434}" dt="2022-06-05T10:37:49.730" v="69"/>
          <ac:picMkLst>
            <pc:docMk/>
            <pc:sldMk cId="0" sldId="260"/>
            <ac:picMk id="26" creationId="{7BF8933D-CA6C-415D-9067-65CA3A120BA5}"/>
          </ac:picMkLst>
        </pc:picChg>
      </pc:sldChg>
      <pc:sldChg chg="modSp">
        <pc:chgData name="ALFONSO CONTE" userId="S::alfon.conte@studenti.unina.it::8d7c930d-2d94-482b-b55b-f2fc0183f165" providerId="AD" clId="Web-{DDCC94D1-FA87-8D81-059D-1FF596E37434}" dt="2022-06-05T12:33:12.934" v="79" actId="20577"/>
        <pc:sldMkLst>
          <pc:docMk/>
          <pc:sldMk cId="2923942321" sldId="311"/>
        </pc:sldMkLst>
        <pc:spChg chg="mod">
          <ac:chgData name="ALFONSO CONTE" userId="S::alfon.conte@studenti.unina.it::8d7c930d-2d94-482b-b55b-f2fc0183f165" providerId="AD" clId="Web-{DDCC94D1-FA87-8D81-059D-1FF596E37434}" dt="2022-06-05T12:33:12.934" v="79" actId="20577"/>
          <ac:spMkLst>
            <pc:docMk/>
            <pc:sldMk cId="2923942321" sldId="311"/>
            <ac:spMk id="3" creationId="{2878BFA4-A532-CB80-20AE-03D206A8E5DF}"/>
          </ac:spMkLst>
        </pc:spChg>
      </pc:sldChg>
      <pc:sldChg chg="modSp">
        <pc:chgData name="ALFONSO CONTE" userId="S::alfon.conte@studenti.unina.it::8d7c930d-2d94-482b-b55b-f2fc0183f165" providerId="AD" clId="Web-{DDCC94D1-FA87-8D81-059D-1FF596E37434}" dt="2022-06-05T10:46:59.502" v="74" actId="20577"/>
        <pc:sldMkLst>
          <pc:docMk/>
          <pc:sldMk cId="3257815965" sldId="331"/>
        </pc:sldMkLst>
        <pc:spChg chg="mod">
          <ac:chgData name="ALFONSO CONTE" userId="S::alfon.conte@studenti.unina.it::8d7c930d-2d94-482b-b55b-f2fc0183f165" providerId="AD" clId="Web-{DDCC94D1-FA87-8D81-059D-1FF596E37434}" dt="2022-06-05T10:46:59.502" v="74" actId="20577"/>
          <ac:spMkLst>
            <pc:docMk/>
            <pc:sldMk cId="3257815965" sldId="331"/>
            <ac:spMk id="9" creationId="{16E96E68-82ED-C91B-B3CF-A563321DCFF3}"/>
          </ac:spMkLst>
        </pc:spChg>
      </pc:sldChg>
      <pc:sldChg chg="modSp">
        <pc:chgData name="ALFONSO CONTE" userId="S::alfon.conte@studenti.unina.it::8d7c930d-2d94-482b-b55b-f2fc0183f165" providerId="AD" clId="Web-{DDCC94D1-FA87-8D81-059D-1FF596E37434}" dt="2022-06-05T10:48:22.398" v="76" actId="20577"/>
        <pc:sldMkLst>
          <pc:docMk/>
          <pc:sldMk cId="2266639292" sldId="336"/>
        </pc:sldMkLst>
        <pc:spChg chg="mod">
          <ac:chgData name="ALFONSO CONTE" userId="S::alfon.conte@studenti.unina.it::8d7c930d-2d94-482b-b55b-f2fc0183f165" providerId="AD" clId="Web-{DDCC94D1-FA87-8D81-059D-1FF596E37434}" dt="2022-06-05T10:48:22.398" v="76" actId="20577"/>
          <ac:spMkLst>
            <pc:docMk/>
            <pc:sldMk cId="2266639292" sldId="336"/>
            <ac:spMk id="9" creationId="{D667597A-C010-AD3C-403E-B92B1665354B}"/>
          </ac:spMkLst>
        </pc:spChg>
      </pc:sldChg>
      <pc:sldChg chg="modSp">
        <pc:chgData name="ALFONSO CONTE" userId="S::alfon.conte@studenti.unina.it::8d7c930d-2d94-482b-b55b-f2fc0183f165" providerId="AD" clId="Web-{DDCC94D1-FA87-8D81-059D-1FF596E37434}" dt="2022-06-05T17:51:39.889" v="109" actId="20577"/>
        <pc:sldMkLst>
          <pc:docMk/>
          <pc:sldMk cId="2900964492" sldId="343"/>
        </pc:sldMkLst>
        <pc:spChg chg="mod">
          <ac:chgData name="ALFONSO CONTE" userId="S::alfon.conte@studenti.unina.it::8d7c930d-2d94-482b-b55b-f2fc0183f165" providerId="AD" clId="Web-{DDCC94D1-FA87-8D81-059D-1FF596E37434}" dt="2022-06-05T17:51:39.889" v="109" actId="20577"/>
          <ac:spMkLst>
            <pc:docMk/>
            <pc:sldMk cId="2900964492" sldId="343"/>
            <ac:spMk id="3" creationId="{9FCCB60E-DA1E-A957-F900-F737136066EC}"/>
          </ac:spMkLst>
        </pc:spChg>
      </pc:sldChg>
      <pc:sldChg chg="modSp">
        <pc:chgData name="ALFONSO CONTE" userId="S::alfon.conte@studenti.unina.it::8d7c930d-2d94-482b-b55b-f2fc0183f165" providerId="AD" clId="Web-{DDCC94D1-FA87-8D81-059D-1FF596E37434}" dt="2022-06-05T12:44:00.202" v="91" actId="20577"/>
        <pc:sldMkLst>
          <pc:docMk/>
          <pc:sldMk cId="2769612245" sldId="344"/>
        </pc:sldMkLst>
        <pc:spChg chg="mod">
          <ac:chgData name="ALFONSO CONTE" userId="S::alfon.conte@studenti.unina.it::8d7c930d-2d94-482b-b55b-f2fc0183f165" providerId="AD" clId="Web-{DDCC94D1-FA87-8D81-059D-1FF596E37434}" dt="2022-06-05T12:44:00.202" v="91" actId="20577"/>
          <ac:spMkLst>
            <pc:docMk/>
            <pc:sldMk cId="2769612245" sldId="344"/>
            <ac:spMk id="7" creationId="{FF733208-5B0A-0904-4A09-9DB7A4158629}"/>
          </ac:spMkLst>
        </pc:spChg>
      </pc:sldChg>
      <pc:sldChg chg="modSp">
        <pc:chgData name="ALFONSO CONTE" userId="S::alfon.conte@studenti.unina.it::8d7c930d-2d94-482b-b55b-f2fc0183f165" providerId="AD" clId="Web-{DDCC94D1-FA87-8D81-059D-1FF596E37434}" dt="2022-06-05T12:57:59.686" v="95" actId="20577"/>
        <pc:sldMkLst>
          <pc:docMk/>
          <pc:sldMk cId="1721223603" sldId="352"/>
        </pc:sldMkLst>
        <pc:spChg chg="mod">
          <ac:chgData name="ALFONSO CONTE" userId="S::alfon.conte@studenti.unina.it::8d7c930d-2d94-482b-b55b-f2fc0183f165" providerId="AD" clId="Web-{DDCC94D1-FA87-8D81-059D-1FF596E37434}" dt="2022-06-05T12:57:59.686" v="95" actId="20577"/>
          <ac:spMkLst>
            <pc:docMk/>
            <pc:sldMk cId="1721223603" sldId="352"/>
            <ac:spMk id="5" creationId="{335F341C-6B95-14F2-580E-69D172FF4853}"/>
          </ac:spMkLst>
        </pc:spChg>
      </pc:sldChg>
      <pc:sldChg chg="modSp">
        <pc:chgData name="ALFONSO CONTE" userId="S::alfon.conte@studenti.unina.it::8d7c930d-2d94-482b-b55b-f2fc0183f165" providerId="AD" clId="Web-{DDCC94D1-FA87-8D81-059D-1FF596E37434}" dt="2022-06-05T15:55:21.722" v="99" actId="20577"/>
        <pc:sldMkLst>
          <pc:docMk/>
          <pc:sldMk cId="1050519341" sldId="353"/>
        </pc:sldMkLst>
        <pc:spChg chg="mod">
          <ac:chgData name="ALFONSO CONTE" userId="S::alfon.conte@studenti.unina.it::8d7c930d-2d94-482b-b55b-f2fc0183f165" providerId="AD" clId="Web-{DDCC94D1-FA87-8D81-059D-1FF596E37434}" dt="2022-06-05T15:54:59.206" v="97" actId="20577"/>
          <ac:spMkLst>
            <pc:docMk/>
            <pc:sldMk cId="1050519341" sldId="353"/>
            <ac:spMk id="3" creationId="{59944B0C-915E-4727-D4BD-B1B5AD7E309D}"/>
          </ac:spMkLst>
        </pc:spChg>
        <pc:spChg chg="mod">
          <ac:chgData name="ALFONSO CONTE" userId="S::alfon.conte@studenti.unina.it::8d7c930d-2d94-482b-b55b-f2fc0183f165" providerId="AD" clId="Web-{DDCC94D1-FA87-8D81-059D-1FF596E37434}" dt="2022-06-05T15:55:21.722" v="99" actId="20577"/>
          <ac:spMkLst>
            <pc:docMk/>
            <pc:sldMk cId="1050519341" sldId="353"/>
            <ac:spMk id="4" creationId="{906E9F45-9655-C5A6-8A57-3073CF8E37EA}"/>
          </ac:spMkLst>
        </pc:spChg>
      </pc:sldChg>
      <pc:sldChg chg="modSp">
        <pc:chgData name="ALFONSO CONTE" userId="S::alfon.conte@studenti.unina.it::8d7c930d-2d94-482b-b55b-f2fc0183f165" providerId="AD" clId="Web-{DDCC94D1-FA87-8D81-059D-1FF596E37434}" dt="2022-06-05T15:57:19.742" v="106" actId="20577"/>
        <pc:sldMkLst>
          <pc:docMk/>
          <pc:sldMk cId="2814878714" sldId="354"/>
        </pc:sldMkLst>
        <pc:spChg chg="mod">
          <ac:chgData name="ALFONSO CONTE" userId="S::alfon.conte@studenti.unina.it::8d7c930d-2d94-482b-b55b-f2fc0183f165" providerId="AD" clId="Web-{DDCC94D1-FA87-8D81-059D-1FF596E37434}" dt="2022-06-05T15:55:50.645" v="102" actId="20577"/>
          <ac:spMkLst>
            <pc:docMk/>
            <pc:sldMk cId="2814878714" sldId="354"/>
            <ac:spMk id="3" creationId="{D9881B5A-47F7-B6D6-CEF2-6B8E364E6E0B}"/>
          </ac:spMkLst>
        </pc:spChg>
        <pc:spChg chg="mod">
          <ac:chgData name="ALFONSO CONTE" userId="S::alfon.conte@studenti.unina.it::8d7c930d-2d94-482b-b55b-f2fc0183f165" providerId="AD" clId="Web-{DDCC94D1-FA87-8D81-059D-1FF596E37434}" dt="2022-06-05T15:57:19.742" v="106" actId="20577"/>
          <ac:spMkLst>
            <pc:docMk/>
            <pc:sldMk cId="2814878714" sldId="354"/>
            <ac:spMk id="6" creationId="{C3473DF7-9713-F14D-68D6-EF0DEDBC2BA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d6673586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d6673586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025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d6673586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d6673586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815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d6673586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d6673586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446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d6673586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d6673586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143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d6673586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d6673586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930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d6673586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d6673586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283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d6673586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d6673586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469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8d6673586f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8d6673586f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be2a4d16e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be2a4d16e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d5fefc67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d5fefc67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d5fefc67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d5fefc67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d5fefc67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d5fefc67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bfcb6685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bfcb6685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958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30325341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30325341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24a92b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24a92be2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bfcb6685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bfcb6685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0" y="1332150"/>
            <a:ext cx="39006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0" y="2914050"/>
            <a:ext cx="3904500" cy="5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eges">
  <p:cSld name="CUSTOM_23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3"/>
          <p:cNvSpPr/>
          <p:nvPr/>
        </p:nvSpPr>
        <p:spPr>
          <a:xfrm>
            <a:off x="5896500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3"/>
          <p:cNvSpPr/>
          <p:nvPr/>
        </p:nvSpPr>
        <p:spPr>
          <a:xfrm>
            <a:off x="66332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1494850" y="571500"/>
            <a:ext cx="64707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667500" y="876300"/>
            <a:ext cx="78090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1493150" y="2113225"/>
            <a:ext cx="2964000" cy="14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493300" y="3521975"/>
            <a:ext cx="2964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 hasCustomPrompt="1"/>
          </p:nvPr>
        </p:nvSpPr>
        <p:spPr>
          <a:xfrm>
            <a:off x="4686675" y="2113225"/>
            <a:ext cx="2964000" cy="14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"/>
          </p:nvPr>
        </p:nvSpPr>
        <p:spPr>
          <a:xfrm>
            <a:off x="4686825" y="3521975"/>
            <a:ext cx="2964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226600" y="2878501"/>
            <a:ext cx="299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2"/>
          </p:nvPr>
        </p:nvSpPr>
        <p:spPr>
          <a:xfrm>
            <a:off x="5226600" y="1891775"/>
            <a:ext cx="2990100" cy="9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i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667500" y="1819723"/>
            <a:ext cx="23145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667675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3"/>
          </p:nvPr>
        </p:nvSpPr>
        <p:spPr>
          <a:xfrm>
            <a:off x="3414747" y="1819723"/>
            <a:ext cx="23118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4"/>
          </p:nvPr>
        </p:nvSpPr>
        <p:spPr>
          <a:xfrm>
            <a:off x="3414744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5"/>
          </p:nvPr>
        </p:nvSpPr>
        <p:spPr>
          <a:xfrm>
            <a:off x="6161824" y="1819723"/>
            <a:ext cx="23118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6"/>
          </p:nvPr>
        </p:nvSpPr>
        <p:spPr>
          <a:xfrm>
            <a:off x="6161822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2">
  <p:cSld name="CUSTOM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 flipH="1">
            <a:off x="667450" y="1593325"/>
            <a:ext cx="3235200" cy="12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 flipH="1">
            <a:off x="667450" y="2794175"/>
            <a:ext cx="32352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667500" y="1809189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2"/>
          </p:nvPr>
        </p:nvSpPr>
        <p:spPr>
          <a:xfrm>
            <a:off x="667500" y="2214789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3"/>
          </p:nvPr>
        </p:nvSpPr>
        <p:spPr>
          <a:xfrm>
            <a:off x="3328950" y="1809189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4"/>
          </p:nvPr>
        </p:nvSpPr>
        <p:spPr>
          <a:xfrm>
            <a:off x="3328950" y="2214789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5"/>
          </p:nvPr>
        </p:nvSpPr>
        <p:spPr>
          <a:xfrm>
            <a:off x="5990400" y="1809189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6"/>
          </p:nvPr>
        </p:nvSpPr>
        <p:spPr>
          <a:xfrm>
            <a:off x="5990400" y="2214789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7"/>
          </p:nvPr>
        </p:nvSpPr>
        <p:spPr>
          <a:xfrm>
            <a:off x="667500" y="3313050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8"/>
          </p:nvPr>
        </p:nvSpPr>
        <p:spPr>
          <a:xfrm>
            <a:off x="667500" y="3718650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9"/>
          </p:nvPr>
        </p:nvSpPr>
        <p:spPr>
          <a:xfrm>
            <a:off x="3328950" y="3313050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3"/>
          </p:nvPr>
        </p:nvSpPr>
        <p:spPr>
          <a:xfrm>
            <a:off x="3328950" y="3718650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14"/>
          </p:nvPr>
        </p:nvSpPr>
        <p:spPr>
          <a:xfrm>
            <a:off x="5990400" y="3313050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5"/>
          </p:nvPr>
        </p:nvSpPr>
        <p:spPr>
          <a:xfrm>
            <a:off x="5990400" y="3718650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/>
          <p:nvPr/>
        </p:nvSpPr>
        <p:spPr>
          <a:xfrm rot="-5400000">
            <a:off x="4284300" y="-4284500"/>
            <a:ext cx="580500" cy="91491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/>
          <p:nvPr/>
        </p:nvSpPr>
        <p:spPr>
          <a:xfrm rot="10800000" flipH="1">
            <a:off x="-27750" y="4583400"/>
            <a:ext cx="9171600" cy="5601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9"/>
          <p:cNvSpPr/>
          <p:nvPr/>
        </p:nvSpPr>
        <p:spPr>
          <a:xfrm rot="10800000" flipH="1">
            <a:off x="0" y="-25"/>
            <a:ext cx="9139800" cy="5769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">
  <p:cSld name="CUSTOM_7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4572000" y="495300"/>
            <a:ext cx="39045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1"/>
          </p:nvPr>
        </p:nvSpPr>
        <p:spPr>
          <a:xfrm>
            <a:off x="4572000" y="1272563"/>
            <a:ext cx="39045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 idx="2"/>
          </p:nvPr>
        </p:nvSpPr>
        <p:spPr>
          <a:xfrm>
            <a:off x="4572000" y="1891900"/>
            <a:ext cx="39045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3"/>
          </p:nvPr>
        </p:nvSpPr>
        <p:spPr>
          <a:xfrm>
            <a:off x="4572000" y="2669325"/>
            <a:ext cx="39045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 idx="4"/>
          </p:nvPr>
        </p:nvSpPr>
        <p:spPr>
          <a:xfrm>
            <a:off x="4572000" y="3364200"/>
            <a:ext cx="39045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5"/>
          </p:nvPr>
        </p:nvSpPr>
        <p:spPr>
          <a:xfrm>
            <a:off x="4572000" y="4141500"/>
            <a:ext cx="39045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/>
          <p:nvPr/>
        </p:nvSpPr>
        <p:spPr>
          <a:xfrm>
            <a:off x="0" y="0"/>
            <a:ext cx="39045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CUSTOM_8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1"/>
          </p:nvPr>
        </p:nvSpPr>
        <p:spPr>
          <a:xfrm>
            <a:off x="667500" y="3360064"/>
            <a:ext cx="23145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2"/>
          </p:nvPr>
        </p:nvSpPr>
        <p:spPr>
          <a:xfrm>
            <a:off x="667675" y="3761353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3"/>
          </p:nvPr>
        </p:nvSpPr>
        <p:spPr>
          <a:xfrm>
            <a:off x="3414748" y="3360064"/>
            <a:ext cx="23118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4"/>
          </p:nvPr>
        </p:nvSpPr>
        <p:spPr>
          <a:xfrm>
            <a:off x="3414745" y="3761353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5"/>
          </p:nvPr>
        </p:nvSpPr>
        <p:spPr>
          <a:xfrm>
            <a:off x="6161826" y="3360064"/>
            <a:ext cx="23118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6"/>
          </p:nvPr>
        </p:nvSpPr>
        <p:spPr>
          <a:xfrm>
            <a:off x="6161824" y="3761353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1"/>
          <p:cNvSpPr/>
          <p:nvPr/>
        </p:nvSpPr>
        <p:spPr>
          <a:xfrm>
            <a:off x="0" y="4572000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57020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226600" y="2377921"/>
            <a:ext cx="3262500" cy="6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4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226600" y="2965163"/>
            <a:ext cx="32625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226600" y="1592817"/>
            <a:ext cx="32625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3">
  <p:cSld name="CUSTOM_9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4572050" y="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5486400" y="1437173"/>
            <a:ext cx="2990100" cy="8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5486250" y="2306720"/>
            <a:ext cx="2990100" cy="11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4">
  <p:cSld name="CUSTOM_10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667650" y="1735300"/>
            <a:ext cx="2990100" cy="5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ubTitle" idx="1"/>
          </p:nvPr>
        </p:nvSpPr>
        <p:spPr>
          <a:xfrm>
            <a:off x="667500" y="2312000"/>
            <a:ext cx="2990100" cy="10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bg>
      <p:bgPr>
        <a:solidFill>
          <a:schemeClr val="dk2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67500" y="1357500"/>
            <a:ext cx="39045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ubTitle" idx="1"/>
          </p:nvPr>
        </p:nvSpPr>
        <p:spPr>
          <a:xfrm>
            <a:off x="667500" y="2576700"/>
            <a:ext cx="39045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/>
          <p:nvPr/>
        </p:nvSpPr>
        <p:spPr>
          <a:xfrm>
            <a:off x="5106600" y="3721805"/>
            <a:ext cx="33699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endParaRPr sz="1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5">
  <p:cSld name="CUSTOM_14">
    <p:bg>
      <p:bgPr>
        <a:solidFill>
          <a:schemeClr val="dk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67500" y="571500"/>
            <a:ext cx="4818900" cy="8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1"/>
          </p:nvPr>
        </p:nvSpPr>
        <p:spPr>
          <a:xfrm>
            <a:off x="667500" y="1562550"/>
            <a:ext cx="78090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3">
  <p:cSld name="CUSTOM_1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1"/>
          </p:nvPr>
        </p:nvSpPr>
        <p:spPr>
          <a:xfrm>
            <a:off x="735225" y="2414458"/>
            <a:ext cx="23145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subTitle" idx="2"/>
          </p:nvPr>
        </p:nvSpPr>
        <p:spPr>
          <a:xfrm>
            <a:off x="735400" y="2826392"/>
            <a:ext cx="23145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subTitle" idx="3"/>
          </p:nvPr>
        </p:nvSpPr>
        <p:spPr>
          <a:xfrm>
            <a:off x="3414745" y="2414458"/>
            <a:ext cx="2311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4"/>
          </p:nvPr>
        </p:nvSpPr>
        <p:spPr>
          <a:xfrm>
            <a:off x="3414744" y="2826392"/>
            <a:ext cx="23145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ubTitle" idx="5"/>
          </p:nvPr>
        </p:nvSpPr>
        <p:spPr>
          <a:xfrm>
            <a:off x="6161820" y="2414458"/>
            <a:ext cx="2311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6"/>
          </p:nvPr>
        </p:nvSpPr>
        <p:spPr>
          <a:xfrm>
            <a:off x="6161822" y="2826392"/>
            <a:ext cx="23145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1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/>
          <p:nvPr/>
        </p:nvSpPr>
        <p:spPr>
          <a:xfrm>
            <a:off x="3233275" y="0"/>
            <a:ext cx="5910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7"/>
          <p:cNvSpPr/>
          <p:nvPr/>
        </p:nvSpPr>
        <p:spPr>
          <a:xfrm>
            <a:off x="0" y="571500"/>
            <a:ext cx="65223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title" hasCustomPrompt="1"/>
          </p:nvPr>
        </p:nvSpPr>
        <p:spPr>
          <a:xfrm>
            <a:off x="667500" y="1706738"/>
            <a:ext cx="5142000" cy="125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7"/>
          <p:cNvSpPr txBox="1">
            <a:spLocks noGrp="1"/>
          </p:cNvSpPr>
          <p:nvPr>
            <p:ph type="subTitle" idx="1"/>
          </p:nvPr>
        </p:nvSpPr>
        <p:spPr>
          <a:xfrm>
            <a:off x="667500" y="2964863"/>
            <a:ext cx="51420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 sz="14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9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666000" y="1463450"/>
            <a:ext cx="3908400" cy="16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subTitle" idx="1"/>
          </p:nvPr>
        </p:nvSpPr>
        <p:spPr>
          <a:xfrm>
            <a:off x="663600" y="3034350"/>
            <a:ext cx="39084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">
  <p:cSld name="CUSTOM_20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5872236" y="1114800"/>
            <a:ext cx="2738700" cy="6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ubTitle" idx="2"/>
          </p:nvPr>
        </p:nvSpPr>
        <p:spPr>
          <a:xfrm>
            <a:off x="5872236" y="3685800"/>
            <a:ext cx="2738700" cy="6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3"/>
          </p:nvPr>
        </p:nvSpPr>
        <p:spPr>
          <a:xfrm>
            <a:off x="5872236" y="2400300"/>
            <a:ext cx="2738700" cy="6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hasCustomPrompt="1"/>
          </p:nvPr>
        </p:nvSpPr>
        <p:spPr>
          <a:xfrm>
            <a:off x="3421825" y="555345"/>
            <a:ext cx="2602800" cy="14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 idx="4" hasCustomPrompt="1"/>
          </p:nvPr>
        </p:nvSpPr>
        <p:spPr>
          <a:xfrm>
            <a:off x="3421825" y="1840845"/>
            <a:ext cx="2602800" cy="14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 idx="5" hasCustomPrompt="1"/>
          </p:nvPr>
        </p:nvSpPr>
        <p:spPr>
          <a:xfrm>
            <a:off x="3421825" y="3126345"/>
            <a:ext cx="2602800" cy="14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9"/>
          <p:cNvSpPr/>
          <p:nvPr/>
        </p:nvSpPr>
        <p:spPr>
          <a:xfrm>
            <a:off x="-9100" y="0"/>
            <a:ext cx="3242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5" name="Google Shape;155;p30"/>
          <p:cNvSpPr/>
          <p:nvPr/>
        </p:nvSpPr>
        <p:spPr>
          <a:xfrm>
            <a:off x="0" y="-35875"/>
            <a:ext cx="6675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0"/>
          <p:cNvSpPr/>
          <p:nvPr/>
        </p:nvSpPr>
        <p:spPr>
          <a:xfrm>
            <a:off x="8476500" y="-18000"/>
            <a:ext cx="6675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CUSTOM_2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1238525" y="1818475"/>
            <a:ext cx="3008400" cy="5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subTitle" idx="2"/>
          </p:nvPr>
        </p:nvSpPr>
        <p:spPr>
          <a:xfrm>
            <a:off x="1238525" y="2596900"/>
            <a:ext cx="3008400" cy="11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subTitle" idx="3"/>
          </p:nvPr>
        </p:nvSpPr>
        <p:spPr>
          <a:xfrm>
            <a:off x="4890650" y="1818475"/>
            <a:ext cx="3008400" cy="5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ubTitle" idx="4"/>
          </p:nvPr>
        </p:nvSpPr>
        <p:spPr>
          <a:xfrm>
            <a:off x="4885400" y="2598275"/>
            <a:ext cx="3008400" cy="11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3" name="Google Shape;163;p31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1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67500" y="571500"/>
            <a:ext cx="78090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667500" y="1203425"/>
            <a:ext cx="8092800" cy="3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65887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226600" y="1815550"/>
            <a:ext cx="2607600" cy="5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4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5226600" y="2305950"/>
            <a:ext cx="26076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65887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67500" y="1676250"/>
            <a:ext cx="7809000" cy="86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63600" y="2733750"/>
            <a:ext cx="7809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13988" y="868680"/>
            <a:ext cx="4915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2114813" y="1776153"/>
            <a:ext cx="4915200" cy="28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67500" y="1487125"/>
            <a:ext cx="7809000" cy="14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685800" y="3052125"/>
            <a:ext cx="7809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7500" y="445025"/>
            <a:ext cx="780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67500" y="1152475"/>
            <a:ext cx="7809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>
            <a:spLocks noGrp="1"/>
          </p:cNvSpPr>
          <p:nvPr>
            <p:ph type="ctrTitle"/>
          </p:nvPr>
        </p:nvSpPr>
        <p:spPr>
          <a:xfrm>
            <a:off x="4304350" y="1084361"/>
            <a:ext cx="4275177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accent5">
                    <a:lumMod val="85000"/>
                    <a:lumOff val="15000"/>
                  </a:schemeClr>
                </a:solidFill>
              </a:rPr>
              <a:t>Teapot</a:t>
            </a:r>
            <a:br>
              <a:rPr lang="en">
                <a:solidFill>
                  <a:schemeClr val="accent5">
                    <a:lumMod val="85000"/>
                    <a:lumOff val="15000"/>
                  </a:schemeClr>
                </a:solidFill>
              </a:rPr>
            </a:br>
            <a:r>
              <a:rPr lang="en">
                <a:solidFill>
                  <a:schemeClr val="accent5">
                    <a:lumMod val="85000"/>
                    <a:lumOff val="15000"/>
                  </a:schemeClr>
                </a:solidFill>
              </a:rPr>
              <a:t>  Surface </a:t>
            </a:r>
          </a:p>
        </p:txBody>
      </p:sp>
      <p:sp>
        <p:nvSpPr>
          <p:cNvPr id="174" name="Google Shape;174;p34"/>
          <p:cNvSpPr txBox="1">
            <a:spLocks noGrp="1"/>
          </p:cNvSpPr>
          <p:nvPr>
            <p:ph type="subTitle" idx="1"/>
          </p:nvPr>
        </p:nvSpPr>
        <p:spPr>
          <a:xfrm>
            <a:off x="4516255" y="2666261"/>
            <a:ext cx="4136231" cy="5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bg1"/>
                </a:solidFill>
              </a:rPr>
              <a:t>Dalle curve alle superfici di </a:t>
            </a:r>
            <a:r>
              <a:rPr lang="it-IT" sz="1800" err="1">
                <a:solidFill>
                  <a:schemeClr val="bg1"/>
                </a:solidFill>
              </a:rPr>
              <a:t>Bézier</a:t>
            </a:r>
            <a:endParaRPr sz="180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CBED735-DD03-4379-9B45-0CFC2A351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2" t="40467" r="3219"/>
          <a:stretch/>
        </p:blipFill>
        <p:spPr>
          <a:xfrm>
            <a:off x="435769" y="1514906"/>
            <a:ext cx="3243264" cy="2113688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6DFBE09-3992-28EF-02CF-48ACDEBB05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4816"/>
          <a:stretch/>
        </p:blipFill>
        <p:spPr>
          <a:xfrm>
            <a:off x="5469476" y="3311825"/>
            <a:ext cx="2106160" cy="51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>
            <a:spLocks noGrp="1"/>
          </p:cNvSpPr>
          <p:nvPr>
            <p:ph type="title"/>
          </p:nvPr>
        </p:nvSpPr>
        <p:spPr>
          <a:xfrm>
            <a:off x="471577" y="2935293"/>
            <a:ext cx="1842193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Definizione</a:t>
            </a:r>
            <a:endParaRPr lang="en" b="0">
              <a:solidFill>
                <a:schemeClr val="accent5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F7BC6-2025-AE51-5BBA-DD3F3460A258}"/>
              </a:ext>
            </a:extLst>
          </p:cNvPr>
          <p:cNvSpPr txBox="1"/>
          <p:nvPr/>
        </p:nvSpPr>
        <p:spPr>
          <a:xfrm>
            <a:off x="439473" y="3552334"/>
            <a:ext cx="8387195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ontserrat"/>
              </a:rPr>
              <a:t>Una </a:t>
            </a:r>
            <a:r>
              <a:rPr lang="en-US" b="1" err="1">
                <a:latin typeface="Montserrat"/>
              </a:rPr>
              <a:t>curva</a:t>
            </a:r>
            <a:r>
              <a:rPr lang="en-US" b="1">
                <a:latin typeface="Montserrat"/>
              </a:rPr>
              <a:t> di </a:t>
            </a:r>
            <a:r>
              <a:rPr lang="en-US" b="1" err="1">
                <a:latin typeface="Montserrat"/>
              </a:rPr>
              <a:t>Bézier</a:t>
            </a:r>
            <a:r>
              <a:rPr lang="en-US" b="1">
                <a:latin typeface="Montserrat"/>
              </a:rPr>
              <a:t> </a:t>
            </a:r>
            <a:r>
              <a:rPr lang="en-US">
                <a:latin typeface="Montserrat"/>
              </a:rPr>
              <a:t>è </a:t>
            </a:r>
            <a:r>
              <a:rPr lang="en-US" err="1">
                <a:latin typeface="Montserrat"/>
              </a:rPr>
              <a:t>una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curva</a:t>
            </a:r>
            <a:r>
              <a:rPr lang="en-US">
                <a:latin typeface="Montserrat"/>
              </a:rPr>
              <a:t> </a:t>
            </a:r>
            <a:r>
              <a:rPr lang="en-US" b="1" err="1">
                <a:latin typeface="Montserrat"/>
              </a:rPr>
              <a:t>parametrica</a:t>
            </a:r>
            <a:r>
              <a:rPr lang="en-US">
                <a:latin typeface="Montserrat"/>
              </a:rPr>
              <a:t> C(t) </a:t>
            </a:r>
            <a:r>
              <a:rPr lang="en-US" err="1">
                <a:latin typeface="Montserrat"/>
              </a:rPr>
              <a:t>che</a:t>
            </a:r>
            <a:r>
              <a:rPr lang="en-US">
                <a:latin typeface="Montserrat"/>
              </a:rPr>
              <a:t> è </a:t>
            </a:r>
            <a:r>
              <a:rPr lang="en-US" err="1">
                <a:latin typeface="Montserrat"/>
              </a:rPr>
              <a:t>una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funzione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polinomiale</a:t>
            </a:r>
            <a:r>
              <a:rPr lang="en-US">
                <a:latin typeface="Montserrat"/>
              </a:rPr>
              <a:t> (del </a:t>
            </a:r>
            <a:r>
              <a:rPr lang="en-US" err="1">
                <a:latin typeface="Montserrat"/>
              </a:rPr>
              <a:t>parametro</a:t>
            </a:r>
            <a:r>
              <a:rPr lang="en-US">
                <a:latin typeface="Montserrat"/>
              </a:rPr>
              <a:t> t) il cui </a:t>
            </a:r>
            <a:r>
              <a:rPr lang="en-US" b="1" err="1">
                <a:latin typeface="Montserrat"/>
              </a:rPr>
              <a:t>grado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dipende</a:t>
            </a:r>
            <a:r>
              <a:rPr lang="en-US">
                <a:latin typeface="Montserrat"/>
              </a:rPr>
              <a:t> dal </a:t>
            </a:r>
            <a:r>
              <a:rPr lang="en-US" err="1">
                <a:latin typeface="Montserrat"/>
              </a:rPr>
              <a:t>numero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punti</a:t>
            </a:r>
            <a:r>
              <a:rPr lang="en-US">
                <a:latin typeface="Montserrat"/>
              </a:rPr>
              <a:t> di </a:t>
            </a:r>
            <a:r>
              <a:rPr lang="en-US" err="1">
                <a:latin typeface="Montserrat"/>
              </a:rPr>
              <a:t>controllo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usati</a:t>
            </a:r>
            <a:r>
              <a:rPr lang="en-US">
                <a:latin typeface="Montserrat"/>
              </a:rPr>
              <a:t> per </a:t>
            </a:r>
            <a:r>
              <a:rPr lang="en-US" err="1">
                <a:latin typeface="Montserrat"/>
              </a:rPr>
              <a:t>definire</a:t>
            </a:r>
            <a:r>
              <a:rPr lang="en-US">
                <a:latin typeface="Montserrat"/>
              </a:rPr>
              <a:t> la </a:t>
            </a:r>
            <a:r>
              <a:rPr lang="en-US" err="1">
                <a:latin typeface="Montserrat"/>
              </a:rPr>
              <a:t>curva</a:t>
            </a:r>
            <a:r>
              <a:rPr lang="en-US">
                <a:latin typeface="Montserrat"/>
              </a:rPr>
              <a:t> (in </a:t>
            </a:r>
            <a:r>
              <a:rPr lang="en-US" err="1">
                <a:latin typeface="Montserrat"/>
              </a:rPr>
              <a:t>particolare</a:t>
            </a:r>
            <a:r>
              <a:rPr lang="en-US">
                <a:latin typeface="Montserrat"/>
              </a:rPr>
              <a:t> è </a:t>
            </a:r>
            <a:r>
              <a:rPr lang="en-US" err="1">
                <a:latin typeface="Montserrat"/>
              </a:rPr>
              <a:t>pari</a:t>
            </a:r>
            <a:r>
              <a:rPr lang="en-US">
                <a:latin typeface="Montserrat"/>
              </a:rPr>
              <a:t> ad n se </a:t>
            </a:r>
            <a:r>
              <a:rPr lang="en-US" err="1">
                <a:latin typeface="Montserrat"/>
              </a:rPr>
              <a:t>sono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fissati</a:t>
            </a:r>
            <a:r>
              <a:rPr lang="en-US">
                <a:latin typeface="Montserrat"/>
              </a:rPr>
              <a:t> n+1 </a:t>
            </a:r>
            <a:r>
              <a:rPr lang="en-US" err="1">
                <a:latin typeface="Montserrat"/>
              </a:rPr>
              <a:t>punti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controllo</a:t>
            </a:r>
            <a:r>
              <a:rPr lang="en-US">
                <a:latin typeface="Montserrat"/>
              </a:rPr>
              <a:t>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0B26CF-2D5E-D848-016B-0349BE88AA94}"/>
              </a:ext>
            </a:extLst>
          </p:cNvPr>
          <p:cNvSpPr txBox="1"/>
          <p:nvPr/>
        </p:nvSpPr>
        <p:spPr>
          <a:xfrm>
            <a:off x="398900" y="1023556"/>
            <a:ext cx="3965671" cy="1384995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latin typeface="Montserrat"/>
              </a:rPr>
              <a:t>L’idea</a:t>
            </a:r>
            <a:r>
              <a:rPr lang="en-US" sz="1200">
                <a:latin typeface="Montserrat"/>
              </a:rPr>
              <a:t> è di </a:t>
            </a:r>
            <a:r>
              <a:rPr lang="en-US" sz="1200" err="1">
                <a:latin typeface="Montserrat"/>
              </a:rPr>
              <a:t>definire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una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curva</a:t>
            </a:r>
            <a:r>
              <a:rPr lang="en-US" sz="1200">
                <a:latin typeface="Montserrat"/>
              </a:rPr>
              <a:t> a </a:t>
            </a:r>
            <a:r>
              <a:rPr lang="en-US" sz="1200" err="1">
                <a:latin typeface="Montserrat"/>
              </a:rPr>
              <a:t>partire</a:t>
            </a:r>
            <a:r>
              <a:rPr lang="en-US" sz="1200">
                <a:latin typeface="Montserrat"/>
              </a:rPr>
              <a:t> da un </a:t>
            </a:r>
            <a:r>
              <a:rPr lang="en-US" sz="1200" err="1">
                <a:latin typeface="Montserrat"/>
              </a:rPr>
              <a:t>numero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finito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punti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nello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spazio</a:t>
            </a:r>
            <a:r>
              <a:rPr lang="en-US" sz="1200">
                <a:latin typeface="Montserrat"/>
              </a:rPr>
              <a:t>, </a:t>
            </a:r>
            <a:r>
              <a:rPr lang="en-US" sz="1200" err="1">
                <a:latin typeface="Montserrat"/>
              </a:rPr>
              <a:t>chiamati</a:t>
            </a:r>
            <a:r>
              <a:rPr lang="en-US" sz="1200">
                <a:latin typeface="Montserrat"/>
              </a:rPr>
              <a:t> </a:t>
            </a:r>
            <a:r>
              <a:rPr lang="en-US" sz="1200" b="1" err="1">
                <a:latin typeface="Montserrat"/>
              </a:rPr>
              <a:t>punti</a:t>
            </a:r>
            <a:r>
              <a:rPr lang="en-US" sz="1200" b="1">
                <a:latin typeface="Montserrat"/>
              </a:rPr>
              <a:t> di </a:t>
            </a:r>
            <a:r>
              <a:rPr lang="en-US" sz="1200" b="1" err="1">
                <a:latin typeface="Montserrat"/>
              </a:rPr>
              <a:t>controllo</a:t>
            </a:r>
            <a:r>
              <a:rPr lang="en-US" sz="1200">
                <a:latin typeface="Montserrat"/>
              </a:rPr>
              <a:t>, in modo </a:t>
            </a:r>
            <a:r>
              <a:rPr lang="en-US" sz="1200" err="1">
                <a:latin typeface="Montserrat"/>
              </a:rPr>
              <a:t>che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essa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segua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l’andamento</a:t>
            </a:r>
            <a:r>
              <a:rPr lang="en-US" sz="1200">
                <a:latin typeface="Montserrat"/>
              </a:rPr>
              <a:t> del </a:t>
            </a:r>
            <a:r>
              <a:rPr lang="en-US" sz="1200" b="1" err="1">
                <a:latin typeface="Montserrat"/>
              </a:rPr>
              <a:t>poligono</a:t>
            </a:r>
            <a:r>
              <a:rPr lang="en-US" sz="1200" b="1">
                <a:latin typeface="Montserrat"/>
              </a:rPr>
              <a:t> di </a:t>
            </a:r>
            <a:r>
              <a:rPr lang="en-US" sz="1200" b="1" err="1">
                <a:latin typeface="Montserrat"/>
              </a:rPr>
              <a:t>controllo</a:t>
            </a:r>
            <a:r>
              <a:rPr lang="en-US" sz="1200" b="1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individuato</a:t>
            </a:r>
            <a:r>
              <a:rPr lang="en-US" sz="1200">
                <a:latin typeface="Montserrat"/>
              </a:rPr>
              <a:t> da </a:t>
            </a:r>
            <a:r>
              <a:rPr lang="en-US" sz="1200" err="1">
                <a:latin typeface="Montserrat"/>
              </a:rPr>
              <a:t>questi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punti</a:t>
            </a:r>
            <a:r>
              <a:rPr lang="en-US" sz="1200">
                <a:latin typeface="Montserrat"/>
              </a:rPr>
              <a:t>, </a:t>
            </a:r>
            <a:r>
              <a:rPr lang="en-US" sz="1200" err="1">
                <a:latin typeface="Montserrat"/>
              </a:rPr>
              <a:t>detto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anche</a:t>
            </a:r>
            <a:r>
              <a:rPr lang="en-US" sz="1200">
                <a:latin typeface="Montserrat"/>
              </a:rPr>
              <a:t> convex hull (o </a:t>
            </a:r>
            <a:r>
              <a:rPr lang="en-US" sz="1200" err="1">
                <a:latin typeface="Montserrat"/>
              </a:rPr>
              <a:t>inviluppo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convesso</a:t>
            </a:r>
            <a:r>
              <a:rPr lang="en-US" sz="1200">
                <a:latin typeface="Montserrat"/>
              </a:rPr>
              <a:t>, </a:t>
            </a:r>
            <a:r>
              <a:rPr lang="en-US" sz="1200" err="1">
                <a:latin typeface="Montserrat"/>
              </a:rPr>
              <a:t>anche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detto</a:t>
            </a:r>
            <a:r>
              <a:rPr lang="en-US" sz="1200">
                <a:latin typeface="Montserrat"/>
              </a:rPr>
              <a:t> in tale </a:t>
            </a:r>
            <a:r>
              <a:rPr lang="en-US" sz="1200" err="1">
                <a:latin typeface="Montserrat"/>
              </a:rPr>
              <a:t>applicazione</a:t>
            </a:r>
            <a:r>
              <a:rPr lang="en-US" sz="1200">
                <a:latin typeface="Montserrat"/>
              </a:rPr>
              <a:t> "</a:t>
            </a:r>
            <a:r>
              <a:rPr lang="en-US" sz="1200" err="1">
                <a:latin typeface="Montserrat"/>
              </a:rPr>
              <a:t>poligonale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controllo</a:t>
            </a:r>
            <a:r>
              <a:rPr lang="en-US" sz="1200">
                <a:latin typeface="Montserrat"/>
              </a:rPr>
              <a:t>")</a:t>
            </a:r>
            <a:endParaRPr lang="en-US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28335B-B3C4-8ED0-2044-C46CD0DFCD53}"/>
              </a:ext>
            </a:extLst>
          </p:cNvPr>
          <p:cNvSpPr txBox="1"/>
          <p:nvPr/>
        </p:nvSpPr>
        <p:spPr>
          <a:xfrm>
            <a:off x="3486150" y="2628899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7" name="Picture 17" descr="Diagram&#10;&#10;Description automatically generated">
            <a:extLst>
              <a:ext uri="{FF2B5EF4-FFF2-40B4-BE49-F238E27FC236}">
                <a16:creationId xmlns:a16="http://schemas.microsoft.com/office/drawing/2014/main" id="{A8BFC48D-849A-2814-919B-BB9937585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559" y="919682"/>
            <a:ext cx="3707799" cy="22272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665722" y="741431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b="0">
                <a:solidFill>
                  <a:schemeClr val="accent5">
                    <a:lumMod val="85000"/>
                    <a:lumOff val="15000"/>
                  </a:schemeClr>
                </a:solidFill>
              </a:rPr>
              <a:t>Centro di Massa</a:t>
            </a:r>
          </a:p>
        </p:txBody>
      </p:sp>
      <p:sp>
        <p:nvSpPr>
          <p:cNvPr id="245" name="Google Shape;245;p43"/>
          <p:cNvSpPr txBox="1">
            <a:spLocks noGrp="1"/>
          </p:cNvSpPr>
          <p:nvPr>
            <p:ph type="subTitle" idx="1"/>
          </p:nvPr>
        </p:nvSpPr>
        <p:spPr>
          <a:xfrm>
            <a:off x="2451259" y="2702294"/>
            <a:ext cx="3008400" cy="5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accent5">
                    <a:lumMod val="85000"/>
                    <a:lumOff val="15000"/>
                  </a:schemeClr>
                </a:solidFill>
              </a:rPr>
              <a:t>CM</a:t>
            </a:r>
          </a:p>
        </p:txBody>
      </p:sp>
      <p:sp>
        <p:nvSpPr>
          <p:cNvPr id="246" name="Google Shape;246;p43"/>
          <p:cNvSpPr txBox="1">
            <a:spLocks noGrp="1"/>
          </p:cNvSpPr>
          <p:nvPr>
            <p:ph type="subTitle" idx="2"/>
          </p:nvPr>
        </p:nvSpPr>
        <p:spPr>
          <a:xfrm>
            <a:off x="429273" y="1167635"/>
            <a:ext cx="7435005" cy="11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"/>
          </a:p>
          <a:p>
            <a:pPr marL="0" lvl="0" indent="0" algn="ctr">
              <a:spcBef>
                <a:spcPts val="0"/>
              </a:spcBef>
              <a:spcAft>
                <a:spcPts val="1600"/>
              </a:spcAft>
              <a:buNone/>
            </a:pPr>
            <a:endParaRPr lang="en"/>
          </a:p>
        </p:txBody>
      </p:sp>
      <p:cxnSp>
        <p:nvCxnSpPr>
          <p:cNvPr id="250" name="Google Shape;250;p43"/>
          <p:cNvCxnSpPr/>
          <p:nvPr/>
        </p:nvCxnSpPr>
        <p:spPr>
          <a:xfrm flipV="1">
            <a:off x="3685039" y="3118810"/>
            <a:ext cx="538354" cy="480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2ABA1017-28DD-876F-B15D-0960C7197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90" r="-358" b="-769"/>
          <a:stretch/>
        </p:blipFill>
        <p:spPr>
          <a:xfrm>
            <a:off x="4311653" y="2514808"/>
            <a:ext cx="1484058" cy="9310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70A1A5-CD55-F7BB-9096-1E3B88799DD9}"/>
              </a:ext>
            </a:extLst>
          </p:cNvPr>
          <p:cNvSpPr txBox="1"/>
          <p:nvPr/>
        </p:nvSpPr>
        <p:spPr>
          <a:xfrm>
            <a:off x="645786" y="3606346"/>
            <a:ext cx="8284328" cy="461665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Montserrat"/>
              </a:rPr>
              <a:t>In </a:t>
            </a:r>
            <a:r>
              <a:rPr lang="en-US" sz="1200" err="1">
                <a:latin typeface="Montserrat"/>
              </a:rPr>
              <a:t>particolare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nelle</a:t>
            </a:r>
            <a:r>
              <a:rPr lang="en-US" sz="1200">
                <a:latin typeface="Montserrat"/>
              </a:rPr>
              <a:t> curve di Bezier come </a:t>
            </a:r>
            <a:r>
              <a:rPr lang="en-US" sz="1200" err="1">
                <a:latin typeface="Montserrat"/>
              </a:rPr>
              <a:t>posizioni</a:t>
            </a:r>
            <a:r>
              <a:rPr lang="en-US" sz="1200">
                <a:latin typeface="Montserrat"/>
              </a:rPr>
              <a:t> Pi </a:t>
            </a:r>
            <a:r>
              <a:rPr lang="en-US" sz="1200" err="1">
                <a:latin typeface="Montserrat"/>
              </a:rPr>
              <a:t>vengono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utilizzati</a:t>
            </a:r>
            <a:r>
              <a:rPr lang="en-US" sz="1200">
                <a:latin typeface="Montserrat"/>
              </a:rPr>
              <a:t> proprio </a:t>
            </a:r>
            <a:r>
              <a:rPr lang="en-US" sz="1200" err="1">
                <a:latin typeface="Montserrat"/>
              </a:rPr>
              <a:t>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punti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controllo</a:t>
            </a:r>
            <a:r>
              <a:rPr lang="en-US" sz="1200">
                <a:latin typeface="Montserrat"/>
              </a:rPr>
              <a:t> e le masse m</a:t>
            </a:r>
            <a:r>
              <a:rPr lang="en-US" sz="900">
                <a:latin typeface="Montserrat"/>
              </a:rPr>
              <a:t>i</a:t>
            </a:r>
            <a:r>
              <a:rPr lang="en-US" sz="1200">
                <a:latin typeface="Montserrat"/>
              </a:rPr>
              <a:t> </a:t>
            </a:r>
            <a:r>
              <a:rPr lang="en-US" sz="1200" err="1">
                <a:latin typeface="Montserrat"/>
              </a:rPr>
              <a:t>sono</a:t>
            </a:r>
            <a:r>
              <a:rPr lang="en-US" sz="1200">
                <a:latin typeface="Montserrat"/>
              </a:rPr>
              <a:t> </a:t>
            </a:r>
            <a:r>
              <a:rPr lang="en-US" sz="1200" err="1">
                <a:latin typeface="Montserrat"/>
              </a:rPr>
              <a:t>dipendenti</a:t>
            </a:r>
            <a:r>
              <a:rPr lang="en-US" sz="1200">
                <a:latin typeface="Montserrat"/>
              </a:rPr>
              <a:t> dal </a:t>
            </a:r>
            <a:r>
              <a:rPr lang="en-US" sz="1200" err="1">
                <a:latin typeface="Montserrat"/>
              </a:rPr>
              <a:t>parametro</a:t>
            </a:r>
            <a:r>
              <a:rPr lang="en-US" sz="1200">
                <a:latin typeface="Montserrat"/>
              </a:rPr>
              <a:t> t (</a:t>
            </a:r>
            <a:r>
              <a:rPr lang="en-US" sz="1200" err="1">
                <a:latin typeface="Montserrat"/>
              </a:rPr>
              <a:t>sono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funzioni</a:t>
            </a:r>
            <a:r>
              <a:rPr lang="en-US" sz="1200">
                <a:latin typeface="Montserrat"/>
              </a:rPr>
              <a:t> di base m</a:t>
            </a:r>
            <a:r>
              <a:rPr lang="en-US" sz="1000">
                <a:latin typeface="Montserrat"/>
              </a:rPr>
              <a:t>i</a:t>
            </a:r>
            <a:r>
              <a:rPr lang="en-US" sz="1200">
                <a:latin typeface="Montserrat"/>
              </a:rPr>
              <a:t>(t)).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1D77B-75DD-426D-5F1A-86E04D1E948A}"/>
              </a:ext>
            </a:extLst>
          </p:cNvPr>
          <p:cNvSpPr txBox="1"/>
          <p:nvPr/>
        </p:nvSpPr>
        <p:spPr>
          <a:xfrm>
            <a:off x="730388" y="1388957"/>
            <a:ext cx="7746442" cy="9467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ontserrat"/>
              </a:rPr>
              <a:t>In </a:t>
            </a:r>
            <a:r>
              <a:rPr lang="en-US" err="1">
                <a:latin typeface="Montserrat"/>
              </a:rPr>
              <a:t>particolare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una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curva</a:t>
            </a:r>
            <a:r>
              <a:rPr lang="en-US">
                <a:latin typeface="Montserrat"/>
              </a:rPr>
              <a:t> di Bezier è il </a:t>
            </a:r>
            <a:r>
              <a:rPr lang="en-US" b="1" err="1">
                <a:latin typeface="Montserrat"/>
              </a:rPr>
              <a:t>centro</a:t>
            </a:r>
            <a:r>
              <a:rPr lang="en-US" b="1">
                <a:latin typeface="Montserrat"/>
              </a:rPr>
              <a:t> di </a:t>
            </a:r>
            <a:r>
              <a:rPr lang="en-US" b="1" err="1">
                <a:latin typeface="Montserrat"/>
              </a:rPr>
              <a:t>massa</a:t>
            </a:r>
            <a:r>
              <a:rPr lang="en-US" b="1">
                <a:latin typeface="Montserrat"/>
              </a:rPr>
              <a:t> </a:t>
            </a:r>
            <a:r>
              <a:rPr lang="en-US">
                <a:latin typeface="Montserrat"/>
              </a:rPr>
              <a:t>(o </a:t>
            </a:r>
            <a:r>
              <a:rPr lang="en-US" err="1">
                <a:latin typeface="Montserrat"/>
              </a:rPr>
              <a:t>centro</a:t>
            </a:r>
            <a:r>
              <a:rPr lang="en-US">
                <a:latin typeface="Montserrat"/>
              </a:rPr>
              <a:t> di </a:t>
            </a:r>
            <a:r>
              <a:rPr lang="en-US" err="1">
                <a:latin typeface="Montserrat"/>
              </a:rPr>
              <a:t>gravità</a:t>
            </a:r>
            <a:r>
              <a:rPr lang="en-US">
                <a:latin typeface="Montserrat"/>
              </a:rPr>
              <a:t>) del convex hull </a:t>
            </a:r>
            <a:r>
              <a:rPr lang="en-US" err="1">
                <a:latin typeface="Montserrat"/>
              </a:rPr>
              <a:t>definito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dai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punti</a:t>
            </a:r>
            <a:r>
              <a:rPr lang="en-US">
                <a:latin typeface="Montserrat"/>
              </a:rPr>
              <a:t> di </a:t>
            </a:r>
            <a:r>
              <a:rPr lang="en-US" err="1">
                <a:latin typeface="Montserrat"/>
              </a:rPr>
              <a:t>controllo</a:t>
            </a:r>
            <a:r>
              <a:rPr lang="en-US">
                <a:latin typeface="Montserrat"/>
              </a:rPr>
              <a:t>. Il </a:t>
            </a:r>
            <a:r>
              <a:rPr lang="en-US" err="1">
                <a:latin typeface="Montserrat"/>
              </a:rPr>
              <a:t>centro</a:t>
            </a:r>
            <a:r>
              <a:rPr lang="en-US">
                <a:latin typeface="Montserrat"/>
              </a:rPr>
              <a:t> di </a:t>
            </a:r>
            <a:r>
              <a:rPr lang="en-US" err="1">
                <a:latin typeface="Montserrat"/>
              </a:rPr>
              <a:t>massa</a:t>
            </a:r>
            <a:r>
              <a:rPr lang="en-US">
                <a:latin typeface="Montserrat"/>
              </a:rPr>
              <a:t> CM di un </a:t>
            </a:r>
            <a:r>
              <a:rPr lang="en-US" err="1">
                <a:latin typeface="Montserrat"/>
              </a:rPr>
              <a:t>oggetto</a:t>
            </a:r>
            <a:r>
              <a:rPr lang="en-US">
                <a:latin typeface="Montserrat"/>
              </a:rPr>
              <a:t> è il punto in cui è </a:t>
            </a:r>
            <a:r>
              <a:rPr lang="en-US" err="1">
                <a:latin typeface="Montserrat"/>
              </a:rPr>
              <a:t>concentrato</a:t>
            </a:r>
            <a:r>
              <a:rPr lang="en-US">
                <a:latin typeface="Montserrat"/>
              </a:rPr>
              <a:t> il </a:t>
            </a:r>
            <a:r>
              <a:rPr lang="en-US" err="1">
                <a:latin typeface="Montserrat"/>
              </a:rPr>
              <a:t>suo</a:t>
            </a:r>
            <a:r>
              <a:rPr lang="en-US">
                <a:latin typeface="Montserrat"/>
              </a:rPr>
              <a:t> </a:t>
            </a:r>
            <a:r>
              <a:rPr lang="en-US" b="1">
                <a:latin typeface="Montserrat"/>
              </a:rPr>
              <a:t>peso</a:t>
            </a:r>
            <a:r>
              <a:rPr lang="en-US">
                <a:latin typeface="Montserrat"/>
              </a:rPr>
              <a:t>, </a:t>
            </a:r>
            <a:r>
              <a:rPr lang="en-US" err="1">
                <a:latin typeface="Montserrat"/>
              </a:rPr>
              <a:t>ovvero</a:t>
            </a:r>
            <a:r>
              <a:rPr lang="en-US">
                <a:latin typeface="Montserrat"/>
              </a:rPr>
              <a:t> il punto </a:t>
            </a:r>
            <a:r>
              <a:rPr lang="en-US" err="1">
                <a:latin typeface="Montserrat"/>
              </a:rPr>
              <a:t>nel</a:t>
            </a:r>
            <a:r>
              <a:rPr lang="en-US">
                <a:latin typeface="Montserrat"/>
              </a:rPr>
              <a:t> quale </a:t>
            </a:r>
            <a:r>
              <a:rPr lang="en-US" err="1">
                <a:latin typeface="Montserrat"/>
              </a:rPr>
              <a:t>si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suppone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applicata</a:t>
            </a:r>
            <a:r>
              <a:rPr lang="en-US">
                <a:latin typeface="Montserrat"/>
              </a:rPr>
              <a:t> la forza di </a:t>
            </a:r>
            <a:r>
              <a:rPr lang="en-US" err="1">
                <a:latin typeface="Montserrat"/>
              </a:rPr>
              <a:t>gravità</a:t>
            </a:r>
            <a:r>
              <a:rPr lang="en-US">
                <a:latin typeface="Montserrat"/>
              </a:rPr>
              <a:t>. Nel </a:t>
            </a:r>
            <a:r>
              <a:rPr lang="en-US" err="1">
                <a:latin typeface="Montserrat"/>
              </a:rPr>
              <a:t>caso</a:t>
            </a:r>
            <a:r>
              <a:rPr lang="en-US">
                <a:latin typeface="Montserrat"/>
              </a:rPr>
              <a:t> di un </a:t>
            </a:r>
            <a:r>
              <a:rPr lang="en-US" err="1">
                <a:latin typeface="Montserrat"/>
              </a:rPr>
              <a:t>insieme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finito</a:t>
            </a:r>
            <a:r>
              <a:rPr lang="en-US">
                <a:latin typeface="Montserrat"/>
              </a:rPr>
              <a:t> di </a:t>
            </a:r>
            <a:r>
              <a:rPr lang="en-US" err="1">
                <a:latin typeface="Montserrat"/>
              </a:rPr>
              <a:t>punti</a:t>
            </a:r>
            <a:r>
              <a:rPr lang="en-US">
                <a:latin typeface="Montserrat"/>
              </a:rPr>
              <a:t> il CM </a:t>
            </a:r>
            <a:r>
              <a:rPr lang="en-US" err="1">
                <a:latin typeface="Montserrat"/>
              </a:rPr>
              <a:t>può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essere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definito</a:t>
            </a:r>
            <a:r>
              <a:rPr lang="en-US">
                <a:latin typeface="Montserrat"/>
              </a:rPr>
              <a:t> come: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445DB8D-7868-2BD6-D184-BF5298E07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2636" y="571041"/>
            <a:ext cx="5801314" cy="4097110"/>
          </a:xfrm>
        </p:spPr>
        <p:txBody>
          <a:bodyPr/>
          <a:lstStyle/>
          <a:p>
            <a:r>
              <a:rPr lang="en-US" sz="1200">
                <a:solidFill>
                  <a:schemeClr val="tx1"/>
                </a:solidFill>
              </a:rPr>
              <a:t>• Deve </a:t>
            </a:r>
            <a:r>
              <a:rPr lang="en-US" sz="1200" b="1" err="1">
                <a:solidFill>
                  <a:schemeClr val="tx1"/>
                </a:solidFill>
              </a:rPr>
              <a:t>interpolare</a:t>
            </a:r>
            <a:r>
              <a:rPr lang="en-US" sz="1200" b="1">
                <a:solidFill>
                  <a:schemeClr val="tx1"/>
                </a:solidFill>
              </a:rPr>
              <a:t> </a:t>
            </a:r>
            <a:r>
              <a:rPr lang="en-US" sz="1200">
                <a:solidFill>
                  <a:schemeClr val="tx1"/>
                </a:solidFill>
              </a:rPr>
              <a:t>il punto P0 (primo punto) e </a:t>
            </a:r>
            <a:r>
              <a:rPr lang="en-US" sz="1200" err="1">
                <a:solidFill>
                  <a:schemeClr val="tx1"/>
                </a:solidFill>
              </a:rPr>
              <a:t>Pn</a:t>
            </a:r>
            <a:r>
              <a:rPr lang="en-US" sz="1200">
                <a:solidFill>
                  <a:schemeClr val="tx1"/>
                </a:solidFill>
              </a:rPr>
              <a:t> (ultimo punto).</a:t>
            </a:r>
          </a:p>
          <a:p>
            <a:endParaRPr lang="en-US" sz="1100">
              <a:solidFill>
                <a:schemeClr val="tx1"/>
              </a:solidFill>
            </a:endParaRPr>
          </a:p>
          <a:p>
            <a:r>
              <a:rPr lang="en-US" sz="1100">
                <a:solidFill>
                  <a:schemeClr val="tx1"/>
                </a:solidFill>
              </a:rPr>
              <a:t>• I </a:t>
            </a:r>
            <a:r>
              <a:rPr lang="en-US" sz="1100" err="1">
                <a:solidFill>
                  <a:schemeClr val="tx1"/>
                </a:solidFill>
              </a:rPr>
              <a:t>punti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della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curva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devono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trovarsi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interamente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all’interno</a:t>
            </a:r>
            <a:r>
              <a:rPr lang="en-US" sz="1100">
                <a:solidFill>
                  <a:schemeClr val="tx1"/>
                </a:solidFill>
              </a:rPr>
              <a:t> del </a:t>
            </a:r>
            <a:r>
              <a:rPr lang="en-US" sz="1100" b="1">
                <a:solidFill>
                  <a:schemeClr val="tx1"/>
                </a:solidFill>
              </a:rPr>
              <a:t>convex hull</a:t>
            </a:r>
            <a:r>
              <a:rPr lang="en-US" sz="1100">
                <a:solidFill>
                  <a:schemeClr val="tx1"/>
                </a:solidFill>
              </a:rPr>
              <a:t>.</a:t>
            </a:r>
          </a:p>
          <a:p>
            <a:endParaRPr lang="en-US" sz="1200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• La </a:t>
            </a:r>
            <a:r>
              <a:rPr lang="en-US" sz="1200" err="1">
                <a:solidFill>
                  <a:schemeClr val="tx1"/>
                </a:solidFill>
              </a:rPr>
              <a:t>curva</a:t>
            </a:r>
            <a:r>
              <a:rPr lang="en-US" sz="1200">
                <a:solidFill>
                  <a:schemeClr val="tx1"/>
                </a:solidFill>
              </a:rPr>
              <a:t> è </a:t>
            </a:r>
            <a:r>
              <a:rPr lang="en-US" sz="1200" b="1" err="1">
                <a:solidFill>
                  <a:schemeClr val="tx1"/>
                </a:solidFill>
              </a:rPr>
              <a:t>tangente</a:t>
            </a:r>
            <a:r>
              <a:rPr lang="en-US" sz="1200" b="1">
                <a:solidFill>
                  <a:schemeClr val="tx1"/>
                </a:solidFill>
              </a:rPr>
              <a:t> </a:t>
            </a:r>
            <a:r>
              <a:rPr lang="en-US" sz="1200">
                <a:solidFill>
                  <a:schemeClr val="tx1"/>
                </a:solidFill>
              </a:rPr>
              <a:t>in P0 al </a:t>
            </a:r>
            <a:r>
              <a:rPr lang="en-US" sz="1200" err="1">
                <a:solidFill>
                  <a:schemeClr val="tx1"/>
                </a:solidFill>
              </a:rPr>
              <a:t>segmento</a:t>
            </a:r>
            <a:r>
              <a:rPr lang="en-US" sz="1200">
                <a:solidFill>
                  <a:schemeClr val="tx1"/>
                </a:solidFill>
              </a:rPr>
              <a:t> P0 P1.</a:t>
            </a:r>
          </a:p>
          <a:p>
            <a:endParaRPr lang="en-US" sz="1200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• La </a:t>
            </a:r>
            <a:r>
              <a:rPr lang="en-US" sz="1200" err="1">
                <a:solidFill>
                  <a:schemeClr val="tx1"/>
                </a:solidFill>
              </a:rPr>
              <a:t>curva</a:t>
            </a:r>
            <a:r>
              <a:rPr lang="en-US" sz="1200">
                <a:solidFill>
                  <a:schemeClr val="tx1"/>
                </a:solidFill>
              </a:rPr>
              <a:t> è </a:t>
            </a:r>
            <a:r>
              <a:rPr lang="en-US" sz="1200" err="1">
                <a:solidFill>
                  <a:schemeClr val="tx1"/>
                </a:solidFill>
              </a:rPr>
              <a:t>tangente</a:t>
            </a:r>
            <a:r>
              <a:rPr lang="en-US" sz="1200">
                <a:solidFill>
                  <a:schemeClr val="tx1"/>
                </a:solidFill>
              </a:rPr>
              <a:t> in </a:t>
            </a:r>
            <a:r>
              <a:rPr lang="en-US" sz="1200" err="1">
                <a:solidFill>
                  <a:schemeClr val="tx1"/>
                </a:solidFill>
              </a:rPr>
              <a:t>Pn</a:t>
            </a:r>
            <a:r>
              <a:rPr lang="en-US" sz="1200">
                <a:solidFill>
                  <a:schemeClr val="tx1"/>
                </a:solidFill>
              </a:rPr>
              <a:t> al </a:t>
            </a:r>
            <a:r>
              <a:rPr lang="en-US" sz="1200" err="1">
                <a:solidFill>
                  <a:schemeClr val="tx1"/>
                </a:solidFill>
              </a:rPr>
              <a:t>segmento</a:t>
            </a:r>
            <a:r>
              <a:rPr lang="en-US" sz="1200">
                <a:solidFill>
                  <a:schemeClr val="tx1"/>
                </a:solidFill>
              </a:rPr>
              <a:t> Pn−1 </a:t>
            </a:r>
            <a:r>
              <a:rPr lang="en-US" sz="1200" err="1">
                <a:solidFill>
                  <a:schemeClr val="tx1"/>
                </a:solidFill>
              </a:rPr>
              <a:t>Pn</a:t>
            </a:r>
            <a:r>
              <a:rPr lang="en-US" sz="1200">
                <a:solidFill>
                  <a:schemeClr val="tx1"/>
                </a:solidFill>
              </a:rPr>
              <a:t>.</a:t>
            </a:r>
          </a:p>
          <a:p>
            <a:endParaRPr lang="en-US" sz="1200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• La </a:t>
            </a:r>
            <a:r>
              <a:rPr lang="en-US" sz="1200" b="1" err="1">
                <a:solidFill>
                  <a:schemeClr val="tx1"/>
                </a:solidFill>
              </a:rPr>
              <a:t>curvatura</a:t>
            </a:r>
            <a:r>
              <a:rPr lang="en-US" sz="1200" b="1">
                <a:solidFill>
                  <a:schemeClr val="tx1"/>
                </a:solidFill>
              </a:rPr>
              <a:t> </a:t>
            </a:r>
            <a:r>
              <a:rPr lang="en-US" sz="1200">
                <a:solidFill>
                  <a:schemeClr val="tx1"/>
                </a:solidFill>
              </a:rPr>
              <a:t>in P0 </a:t>
            </a:r>
            <a:r>
              <a:rPr lang="en-US" sz="1200" err="1">
                <a:solidFill>
                  <a:schemeClr val="tx1"/>
                </a:solidFill>
              </a:rPr>
              <a:t>dipende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dai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punti</a:t>
            </a:r>
            <a:r>
              <a:rPr lang="en-US" sz="1200">
                <a:solidFill>
                  <a:schemeClr val="tx1"/>
                </a:solidFill>
              </a:rPr>
              <a:t> P0, P1 e P2.</a:t>
            </a:r>
          </a:p>
          <a:p>
            <a:endParaRPr lang="en-US" sz="1200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• La </a:t>
            </a:r>
            <a:r>
              <a:rPr lang="en-US" sz="1200" err="1">
                <a:solidFill>
                  <a:schemeClr val="tx1"/>
                </a:solidFill>
              </a:rPr>
              <a:t>curvatura</a:t>
            </a:r>
            <a:r>
              <a:rPr lang="en-US" sz="1200">
                <a:solidFill>
                  <a:schemeClr val="tx1"/>
                </a:solidFill>
              </a:rPr>
              <a:t> in </a:t>
            </a:r>
            <a:r>
              <a:rPr lang="en-US" sz="1200" err="1">
                <a:solidFill>
                  <a:schemeClr val="tx1"/>
                </a:solidFill>
              </a:rPr>
              <a:t>Pn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dipende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dai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punti</a:t>
            </a:r>
            <a:r>
              <a:rPr lang="en-US" sz="1200">
                <a:solidFill>
                  <a:schemeClr val="tx1"/>
                </a:solidFill>
              </a:rPr>
              <a:t> Pn-2, Pn−1 e </a:t>
            </a:r>
            <a:r>
              <a:rPr lang="en-US" sz="1200" err="1">
                <a:solidFill>
                  <a:schemeClr val="tx1"/>
                </a:solidFill>
              </a:rPr>
              <a:t>Pn</a:t>
            </a:r>
            <a:r>
              <a:rPr lang="en-US" sz="1200">
                <a:solidFill>
                  <a:schemeClr val="tx1"/>
                </a:solidFill>
              </a:rPr>
              <a:t>.</a:t>
            </a:r>
          </a:p>
          <a:p>
            <a:endParaRPr lang="en-US" sz="1200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• La </a:t>
            </a:r>
            <a:r>
              <a:rPr lang="en-US" sz="1200" b="1" err="1">
                <a:solidFill>
                  <a:schemeClr val="tx1"/>
                </a:solidFill>
              </a:rPr>
              <a:t>derivata</a:t>
            </a:r>
            <a:r>
              <a:rPr lang="en-US" sz="1200" b="1">
                <a:solidFill>
                  <a:schemeClr val="tx1"/>
                </a:solidFill>
              </a:rPr>
              <a:t> </a:t>
            </a:r>
            <a:r>
              <a:rPr lang="en-US" sz="1200">
                <a:solidFill>
                  <a:schemeClr val="tx1"/>
                </a:solidFill>
              </a:rPr>
              <a:t>k-</a:t>
            </a:r>
            <a:r>
              <a:rPr lang="en-US" sz="1200" err="1">
                <a:solidFill>
                  <a:schemeClr val="tx1"/>
                </a:solidFill>
              </a:rPr>
              <a:t>esima</a:t>
            </a:r>
            <a:r>
              <a:rPr lang="en-US" sz="1200">
                <a:solidFill>
                  <a:schemeClr val="tx1"/>
                </a:solidFill>
              </a:rPr>
              <a:t> in P0 </a:t>
            </a:r>
            <a:r>
              <a:rPr lang="en-US" sz="1200" err="1">
                <a:solidFill>
                  <a:schemeClr val="tx1"/>
                </a:solidFill>
              </a:rPr>
              <a:t>dipende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dai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primi</a:t>
            </a:r>
            <a:r>
              <a:rPr lang="en-US" sz="1200">
                <a:solidFill>
                  <a:schemeClr val="tx1"/>
                </a:solidFill>
              </a:rPr>
              <a:t> k+1 </a:t>
            </a:r>
            <a:r>
              <a:rPr lang="en-US" sz="1200" err="1">
                <a:solidFill>
                  <a:schemeClr val="tx1"/>
                </a:solidFill>
              </a:rPr>
              <a:t>punti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della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curva</a:t>
            </a:r>
            <a:r>
              <a:rPr lang="en-US" sz="1200">
                <a:solidFill>
                  <a:schemeClr val="tx1"/>
                </a:solidFill>
              </a:rPr>
              <a:t>.</a:t>
            </a:r>
          </a:p>
          <a:p>
            <a:endParaRPr lang="en-US" sz="1200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• La </a:t>
            </a:r>
            <a:r>
              <a:rPr lang="en-US" sz="1200" err="1">
                <a:solidFill>
                  <a:schemeClr val="tx1"/>
                </a:solidFill>
              </a:rPr>
              <a:t>derivata</a:t>
            </a:r>
            <a:r>
              <a:rPr lang="en-US" sz="1200">
                <a:solidFill>
                  <a:schemeClr val="tx1"/>
                </a:solidFill>
              </a:rPr>
              <a:t> k-</a:t>
            </a:r>
            <a:r>
              <a:rPr lang="en-US" sz="1200" err="1">
                <a:solidFill>
                  <a:schemeClr val="tx1"/>
                </a:solidFill>
              </a:rPr>
              <a:t>esima</a:t>
            </a:r>
            <a:r>
              <a:rPr lang="en-US" sz="1200">
                <a:solidFill>
                  <a:schemeClr val="tx1"/>
                </a:solidFill>
              </a:rPr>
              <a:t> in </a:t>
            </a:r>
            <a:r>
              <a:rPr lang="en-US" sz="1200" err="1">
                <a:solidFill>
                  <a:schemeClr val="tx1"/>
                </a:solidFill>
              </a:rPr>
              <a:t>Pn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dipende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dagli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ultimi</a:t>
            </a:r>
            <a:r>
              <a:rPr lang="en-US" sz="1200">
                <a:solidFill>
                  <a:schemeClr val="tx1"/>
                </a:solidFill>
              </a:rPr>
              <a:t> k+1 </a:t>
            </a:r>
            <a:r>
              <a:rPr lang="en-US" sz="1200" err="1">
                <a:solidFill>
                  <a:schemeClr val="tx1"/>
                </a:solidFill>
              </a:rPr>
              <a:t>punti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della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curva</a:t>
            </a:r>
            <a:r>
              <a:rPr lang="en-US" sz="1200">
                <a:solidFill>
                  <a:schemeClr val="tx1"/>
                </a:solidFill>
              </a:rPr>
              <a:t>.</a:t>
            </a:r>
          </a:p>
          <a:p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C0474-D052-213F-1515-3F3F3F307C99}"/>
              </a:ext>
            </a:extLst>
          </p:cNvPr>
          <p:cNvSpPr txBox="1"/>
          <p:nvPr/>
        </p:nvSpPr>
        <p:spPr>
          <a:xfrm>
            <a:off x="323246" y="1414498"/>
            <a:ext cx="274319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Montserrat"/>
              </a:rPr>
              <a:t>Per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stabilire</a:t>
            </a:r>
            <a:r>
              <a:rPr lang="en-US">
                <a:solidFill>
                  <a:schemeClr val="bg1"/>
                </a:solidFill>
                <a:latin typeface="Montserrat"/>
              </a:rPr>
              <a:t> chi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siano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gli</a:t>
            </a:r>
            <a:r>
              <a:rPr lang="en-US">
                <a:solidFill>
                  <a:schemeClr val="bg1"/>
                </a:solidFill>
                <a:latin typeface="Montserrat"/>
              </a:rPr>
              <a:t> m</a:t>
            </a:r>
            <a:r>
              <a:rPr lang="en-US" sz="700" b="1">
                <a:solidFill>
                  <a:schemeClr val="bg1"/>
                </a:solidFill>
                <a:latin typeface="Montserrat"/>
              </a:rPr>
              <a:t>i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occorre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analizzare</a:t>
            </a:r>
            <a:r>
              <a:rPr lang="en-US">
                <a:solidFill>
                  <a:schemeClr val="bg1"/>
                </a:solidFill>
                <a:latin typeface="Montserrat"/>
              </a:rPr>
              <a:t> le: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latin typeface="Montserra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5C05E-B1C7-5313-1237-F7BFDF1E26CF}"/>
              </a:ext>
            </a:extLst>
          </p:cNvPr>
          <p:cNvSpPr txBox="1"/>
          <p:nvPr/>
        </p:nvSpPr>
        <p:spPr>
          <a:xfrm>
            <a:off x="346610" y="2616529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Google Shape;244;p43">
            <a:extLst>
              <a:ext uri="{FF2B5EF4-FFF2-40B4-BE49-F238E27FC236}">
                <a16:creationId xmlns:a16="http://schemas.microsoft.com/office/drawing/2014/main" id="{18E5F0C1-7A50-ABB3-4A1E-C94A767D1A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410" y="1995858"/>
            <a:ext cx="2851052" cy="625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2600" b="1" err="1">
                <a:solidFill>
                  <a:schemeClr val="bg1"/>
                </a:solidFill>
              </a:rPr>
              <a:t>Proprietà</a:t>
            </a:r>
            <a:r>
              <a:rPr lang="en" sz="2600" b="1">
                <a:solidFill>
                  <a:schemeClr val="bg1"/>
                </a:solidFill>
              </a:rPr>
              <a:t> </a:t>
            </a:r>
            <a:r>
              <a:rPr lang="en" sz="2600" b="1" err="1">
                <a:solidFill>
                  <a:schemeClr val="bg1"/>
                </a:solidFill>
              </a:rPr>
              <a:t>delle</a:t>
            </a:r>
            <a:r>
              <a:rPr lang="en" sz="2600" b="1">
                <a:solidFill>
                  <a:schemeClr val="bg1"/>
                </a:solidFill>
              </a:rPr>
              <a:t> curve di </a:t>
            </a:r>
            <a:r>
              <a:rPr lang="en" sz="2600" b="1" err="1">
                <a:solidFill>
                  <a:schemeClr val="bg1"/>
                </a:solidFill>
              </a:rPr>
              <a:t>Bézier</a:t>
            </a:r>
            <a:endParaRPr lang="en" sz="2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581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4;p43">
            <a:extLst>
              <a:ext uri="{FF2B5EF4-FFF2-40B4-BE49-F238E27FC236}">
                <a16:creationId xmlns:a16="http://schemas.microsoft.com/office/drawing/2014/main" id="{FB38A516-10CE-F9EC-0C73-4ED524B4028A}"/>
              </a:ext>
            </a:extLst>
          </p:cNvPr>
          <p:cNvSpPr txBox="1">
            <a:spLocks/>
          </p:cNvSpPr>
          <p:nvPr/>
        </p:nvSpPr>
        <p:spPr>
          <a:xfrm>
            <a:off x="885780" y="1126009"/>
            <a:ext cx="6272994" cy="61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 b="0" i="0" u="none" strike="noStrike" cap="none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 b="0" i="0" u="none" strike="noStrike" cap="none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 b="0" i="0" u="none" strike="noStrike" cap="none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 b="0" i="0" u="none" strike="noStrike" cap="none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 b="0" i="0" u="none" strike="noStrike" cap="none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 b="0" i="0" u="none" strike="noStrike" cap="none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 b="0" i="0" u="none" strike="noStrike" cap="none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 b="0" i="0" u="none" strike="noStrike" cap="none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 b="0" i="0" u="none" strike="noStrike" cap="none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sz="2600">
                <a:solidFill>
                  <a:schemeClr val="accent5">
                    <a:lumMod val="85000"/>
                    <a:lumOff val="15000"/>
                  </a:schemeClr>
                </a:solidFill>
              </a:rPr>
              <a:t>In </a:t>
            </a:r>
            <a:r>
              <a:rPr lang="en-US" sz="2600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particolare</a:t>
            </a:r>
            <a:r>
              <a:rPr lang="en-US" sz="2600">
                <a:solidFill>
                  <a:schemeClr val="accent5">
                    <a:lumMod val="85000"/>
                    <a:lumOff val="15000"/>
                  </a:schemeClr>
                </a:solidFill>
              </a:rPr>
              <a:t> le </a:t>
            </a:r>
            <a:r>
              <a:rPr lang="en-US" sz="2600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funzioni</a:t>
            </a:r>
            <a:r>
              <a:rPr lang="en-US" sz="2600">
                <a:solidFill>
                  <a:schemeClr val="accent5">
                    <a:lumMod val="85000"/>
                    <a:lumOff val="15000"/>
                  </a:schemeClr>
                </a:solidFill>
              </a:rPr>
              <a:t> di base m</a:t>
            </a:r>
            <a:r>
              <a:rPr lang="en-US" sz="1600">
                <a:solidFill>
                  <a:schemeClr val="accent5">
                    <a:lumMod val="85000"/>
                    <a:lumOff val="15000"/>
                  </a:schemeClr>
                </a:solidFill>
              </a:rPr>
              <a:t>i</a:t>
            </a:r>
            <a:r>
              <a:rPr lang="en-US" sz="2600">
                <a:solidFill>
                  <a:schemeClr val="accent5">
                    <a:lumMod val="85000"/>
                    <a:lumOff val="15000"/>
                  </a:schemeClr>
                </a:solidFill>
              </a:rPr>
              <a:t>:</a:t>
            </a:r>
            <a:endParaRPr lang="en-US">
              <a:solidFill>
                <a:schemeClr val="accent5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E40FF-9752-DAC7-48A4-A22CC079507E}"/>
              </a:ext>
            </a:extLst>
          </p:cNvPr>
          <p:cNvSpPr txBox="1"/>
          <p:nvPr/>
        </p:nvSpPr>
        <p:spPr>
          <a:xfrm>
            <a:off x="1240468" y="1823056"/>
            <a:ext cx="6857594" cy="1815882"/>
          </a:xfrm>
          <a:custGeom>
            <a:avLst/>
            <a:gdLst>
              <a:gd name="connsiteX0" fmla="*/ 0 w 6857594"/>
              <a:gd name="connsiteY0" fmla="*/ 0 h 1815882"/>
              <a:gd name="connsiteX1" fmla="*/ 6857594 w 6857594"/>
              <a:gd name="connsiteY1" fmla="*/ 0 h 1815882"/>
              <a:gd name="connsiteX2" fmla="*/ 6857594 w 6857594"/>
              <a:gd name="connsiteY2" fmla="*/ 1815882 h 1815882"/>
              <a:gd name="connsiteX3" fmla="*/ 0 w 6857594"/>
              <a:gd name="connsiteY3" fmla="*/ 1815882 h 1815882"/>
              <a:gd name="connsiteX4" fmla="*/ 0 w 6857594"/>
              <a:gd name="connsiteY4" fmla="*/ 0 h 1815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594" h="1815882" fill="none" extrusionOk="0">
                <a:moveTo>
                  <a:pt x="0" y="0"/>
                </a:moveTo>
                <a:cubicBezTo>
                  <a:pt x="2730441" y="-149972"/>
                  <a:pt x="4496163" y="85198"/>
                  <a:pt x="6857594" y="0"/>
                </a:cubicBezTo>
                <a:cubicBezTo>
                  <a:pt x="6867124" y="829080"/>
                  <a:pt x="6701234" y="1412187"/>
                  <a:pt x="6857594" y="1815882"/>
                </a:cubicBezTo>
                <a:cubicBezTo>
                  <a:pt x="5306695" y="1907258"/>
                  <a:pt x="1716031" y="1809825"/>
                  <a:pt x="0" y="1815882"/>
                </a:cubicBezTo>
                <a:cubicBezTo>
                  <a:pt x="-146934" y="1530755"/>
                  <a:pt x="56910" y="788095"/>
                  <a:pt x="0" y="0"/>
                </a:cubicBezTo>
                <a:close/>
              </a:path>
              <a:path w="6857594" h="1815882" stroke="0" extrusionOk="0">
                <a:moveTo>
                  <a:pt x="0" y="0"/>
                </a:moveTo>
                <a:cubicBezTo>
                  <a:pt x="2051362" y="-113254"/>
                  <a:pt x="4396366" y="102601"/>
                  <a:pt x="6857594" y="0"/>
                </a:cubicBezTo>
                <a:cubicBezTo>
                  <a:pt x="6858255" y="346144"/>
                  <a:pt x="6734861" y="1285660"/>
                  <a:pt x="6857594" y="1815882"/>
                </a:cubicBezTo>
                <a:cubicBezTo>
                  <a:pt x="4404984" y="1871692"/>
                  <a:pt x="2011846" y="1984840"/>
                  <a:pt x="0" y="1815882"/>
                </a:cubicBezTo>
                <a:cubicBezTo>
                  <a:pt x="20694" y="921047"/>
                  <a:pt x="131558" y="884060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err="1">
                <a:latin typeface="Montserrat"/>
              </a:rPr>
              <a:t>Devono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assumere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valore</a:t>
            </a:r>
            <a:r>
              <a:rPr lang="en-US">
                <a:latin typeface="Montserrat"/>
              </a:rPr>
              <a:t> </a:t>
            </a:r>
            <a:r>
              <a:rPr lang="en-US" b="1">
                <a:latin typeface="Montserrat"/>
              </a:rPr>
              <a:t>non </a:t>
            </a:r>
            <a:r>
              <a:rPr lang="en-US" b="1" err="1">
                <a:latin typeface="Montserrat"/>
              </a:rPr>
              <a:t>negativo</a:t>
            </a:r>
            <a:r>
              <a:rPr lang="en-US">
                <a:latin typeface="Montserrat"/>
              </a:rPr>
              <a:t> in [0,1]</a:t>
            </a:r>
          </a:p>
          <a:p>
            <a:pPr marL="285750" indent="-285750">
              <a:buFont typeface="Arial,Sans-Serif"/>
              <a:buChar char="•"/>
            </a:pPr>
            <a:endParaRPr lang="en-US">
              <a:latin typeface="Montserra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err="1">
                <a:latin typeface="Montserrat"/>
              </a:rPr>
              <a:t>Dipendono</a:t>
            </a:r>
            <a:r>
              <a:rPr lang="en-US">
                <a:latin typeface="Montserrat"/>
              </a:rPr>
              <a:t> dal </a:t>
            </a:r>
            <a:r>
              <a:rPr lang="en-US" err="1">
                <a:latin typeface="Montserrat"/>
              </a:rPr>
              <a:t>parametro</a:t>
            </a:r>
            <a:r>
              <a:rPr lang="en-US">
                <a:latin typeface="Montserrat"/>
              </a:rPr>
              <a:t> t in [0,1]</a:t>
            </a:r>
          </a:p>
          <a:p>
            <a:pPr marL="285750" indent="-285750">
              <a:buFont typeface="Arial,Sans-Serif"/>
              <a:buChar char="•"/>
            </a:pPr>
            <a:endParaRPr lang="en-US">
              <a:latin typeface="Montserra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Montserrat"/>
              </a:rPr>
              <a:t>La prima e </a:t>
            </a:r>
            <a:r>
              <a:rPr lang="en-US" err="1">
                <a:latin typeface="Montserrat"/>
              </a:rPr>
              <a:t>l’ultima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assumono</a:t>
            </a:r>
            <a:r>
              <a:rPr lang="en-US">
                <a:latin typeface="Montserrat"/>
              </a:rPr>
              <a:t> il </a:t>
            </a:r>
            <a:r>
              <a:rPr lang="en-US" b="1" err="1">
                <a:latin typeface="Montserrat"/>
              </a:rPr>
              <a:t>valore</a:t>
            </a:r>
            <a:r>
              <a:rPr lang="en-US" b="1">
                <a:latin typeface="Montserrat"/>
              </a:rPr>
              <a:t> </a:t>
            </a:r>
            <a:r>
              <a:rPr lang="en-US" b="1" err="1">
                <a:latin typeface="Montserrat"/>
              </a:rPr>
              <a:t>massimo</a:t>
            </a:r>
            <a:r>
              <a:rPr lang="en-US">
                <a:latin typeface="Montserrat"/>
              </a:rPr>
              <a:t> in t=0 e in t=1</a:t>
            </a:r>
          </a:p>
          <a:p>
            <a:pPr marL="285750" indent="-285750">
              <a:buFont typeface="Arial,Sans-Serif"/>
              <a:buChar char="•"/>
            </a:pPr>
            <a:endParaRPr lang="en-US">
              <a:latin typeface="Montserra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err="1">
                <a:latin typeface="Montserrat"/>
              </a:rPr>
              <a:t>Contribuiscono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tutte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alla</a:t>
            </a:r>
            <a:r>
              <a:rPr lang="en-US">
                <a:latin typeface="Montserrat"/>
              </a:rPr>
              <a:t> </a:t>
            </a:r>
            <a:r>
              <a:rPr lang="en-US" b="1">
                <a:latin typeface="Montserrat"/>
              </a:rPr>
              <a:t>somma </a:t>
            </a:r>
            <a:r>
              <a:rPr lang="en-US" b="1" err="1">
                <a:latin typeface="Montserrat"/>
              </a:rPr>
              <a:t>totale</a:t>
            </a:r>
            <a:r>
              <a:rPr lang="en-US">
                <a:latin typeface="Montserrat"/>
              </a:rPr>
              <a:t>, e la </a:t>
            </a:r>
            <a:r>
              <a:rPr lang="en-US" err="1">
                <a:latin typeface="Montserrat"/>
              </a:rPr>
              <a:t>loro</a:t>
            </a:r>
            <a:r>
              <a:rPr lang="en-US">
                <a:latin typeface="Montserrat"/>
              </a:rPr>
              <a:t> somma </a:t>
            </a:r>
            <a:r>
              <a:rPr lang="en-US" err="1">
                <a:latin typeface="Montserrat"/>
              </a:rPr>
              <a:t>dà</a:t>
            </a:r>
            <a:r>
              <a:rPr lang="en-US">
                <a:latin typeface="Montserrat"/>
              </a:rPr>
              <a:t> sempre 1.</a:t>
            </a:r>
          </a:p>
        </p:txBody>
      </p:sp>
    </p:spTree>
    <p:extLst>
      <p:ext uri="{BB962C8B-B14F-4D97-AF65-F5344CB8AC3E}">
        <p14:creationId xmlns:p14="http://schemas.microsoft.com/office/powerpoint/2010/main" val="283288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>
            <a:spLocks noGrp="1"/>
          </p:cNvSpPr>
          <p:nvPr>
            <p:ph type="title"/>
          </p:nvPr>
        </p:nvSpPr>
        <p:spPr>
          <a:xfrm>
            <a:off x="482243" y="2047569"/>
            <a:ext cx="3826943" cy="6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b="0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Problematiche</a:t>
            </a:r>
            <a:r>
              <a:rPr lang="en" b="0">
                <a:solidFill>
                  <a:schemeClr val="accent5">
                    <a:lumMod val="85000"/>
                    <a:lumOff val="15000"/>
                  </a:schemeClr>
                </a:solidFill>
              </a:rPr>
              <a:t>:</a:t>
            </a:r>
            <a:endParaRPr lang="en-US" b="0">
              <a:solidFill>
                <a:schemeClr val="accent5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34EECFD-D819-ACC2-4EA6-344450EE2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8489" y="920612"/>
            <a:ext cx="4381711" cy="3169918"/>
          </a:xfrm>
        </p:spPr>
        <p:txBody>
          <a:bodyPr/>
          <a:lstStyle/>
          <a:p>
            <a:pPr marL="114300" indent="0"/>
            <a:endParaRPr lang="en-US">
              <a:solidFill>
                <a:schemeClr val="accent6"/>
              </a:solidFill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accent6"/>
                </a:solidFill>
              </a:rPr>
              <a:t>Legame </a:t>
            </a:r>
            <a:r>
              <a:rPr lang="en-US" err="1">
                <a:solidFill>
                  <a:schemeClr val="accent6"/>
                </a:solidFill>
              </a:rPr>
              <a:t>tra</a:t>
            </a:r>
            <a:r>
              <a:rPr lang="en-US" b="1">
                <a:solidFill>
                  <a:schemeClr val="accent6"/>
                </a:solidFill>
              </a:rPr>
              <a:t> </a:t>
            </a:r>
            <a:r>
              <a:rPr lang="en-US" sz="1200" b="1" err="1">
                <a:solidFill>
                  <a:schemeClr val="accent6"/>
                </a:solidFill>
              </a:rPr>
              <a:t>grado</a:t>
            </a:r>
            <a:r>
              <a:rPr lang="en-US" sz="1200" b="1">
                <a:solidFill>
                  <a:schemeClr val="accent6"/>
                </a:solidFill>
              </a:rPr>
              <a:t> del </a:t>
            </a:r>
            <a:r>
              <a:rPr lang="en-US" sz="1200" b="1" err="1">
                <a:solidFill>
                  <a:schemeClr val="accent6"/>
                </a:solidFill>
              </a:rPr>
              <a:t>polinomio</a:t>
            </a:r>
            <a:r>
              <a:rPr lang="en-US">
                <a:solidFill>
                  <a:schemeClr val="accent6"/>
                </a:solidFill>
              </a:rPr>
              <a:t> e </a:t>
            </a:r>
            <a:r>
              <a:rPr lang="en-US" err="1">
                <a:solidFill>
                  <a:schemeClr val="accent6"/>
                </a:solidFill>
              </a:rPr>
              <a:t>numero</a:t>
            </a:r>
            <a:r>
              <a:rPr lang="en-US">
                <a:solidFill>
                  <a:schemeClr val="accent6"/>
                </a:solidFill>
              </a:rPr>
              <a:t> di </a:t>
            </a:r>
            <a:r>
              <a:rPr lang="en-US" err="1">
                <a:solidFill>
                  <a:schemeClr val="accent6"/>
                </a:solidFill>
              </a:rPr>
              <a:t>punti</a:t>
            </a:r>
            <a:r>
              <a:rPr lang="en-US">
                <a:solidFill>
                  <a:schemeClr val="accent6"/>
                </a:solidFill>
              </a:rPr>
              <a:t> di </a:t>
            </a:r>
            <a:r>
              <a:rPr lang="en-US" err="1">
                <a:solidFill>
                  <a:schemeClr val="accent6"/>
                </a:solidFill>
              </a:rPr>
              <a:t>controllo</a:t>
            </a:r>
            <a:r>
              <a:rPr lang="en-US">
                <a:solidFill>
                  <a:schemeClr val="accent6"/>
                </a:solidFill>
              </a:rPr>
              <a:t>.</a:t>
            </a:r>
          </a:p>
          <a:p>
            <a:pPr>
              <a:buFont typeface="Arial"/>
              <a:buChar char="•"/>
            </a:pPr>
            <a:endParaRPr lang="en-US">
              <a:solidFill>
                <a:schemeClr val="accent6"/>
              </a:solidFill>
            </a:endParaRPr>
          </a:p>
          <a:p>
            <a:pPr>
              <a:buFont typeface="Arial"/>
              <a:buChar char="•"/>
            </a:pPr>
            <a:r>
              <a:rPr lang="en-US" err="1">
                <a:solidFill>
                  <a:schemeClr val="accent6"/>
                </a:solidFill>
              </a:rPr>
              <a:t>Aumento</a:t>
            </a:r>
            <a:r>
              <a:rPr lang="en-US">
                <a:solidFill>
                  <a:schemeClr val="accent6"/>
                </a:solidFill>
              </a:rPr>
              <a:t> </a:t>
            </a:r>
            <a:r>
              <a:rPr lang="en-US" err="1">
                <a:solidFill>
                  <a:schemeClr val="accent6"/>
                </a:solidFill>
              </a:rPr>
              <a:t>dell’</a:t>
            </a:r>
            <a:r>
              <a:rPr lang="en-US" b="1" err="1">
                <a:solidFill>
                  <a:schemeClr val="accent6"/>
                </a:solidFill>
              </a:rPr>
              <a:t>oscillazione</a:t>
            </a:r>
            <a:r>
              <a:rPr lang="en-US">
                <a:solidFill>
                  <a:schemeClr val="accent6"/>
                </a:solidFill>
              </a:rPr>
              <a:t> al </a:t>
            </a:r>
            <a:r>
              <a:rPr lang="en-US" err="1">
                <a:solidFill>
                  <a:schemeClr val="accent6"/>
                </a:solidFill>
              </a:rPr>
              <a:t>crescere</a:t>
            </a:r>
            <a:r>
              <a:rPr lang="en-US">
                <a:solidFill>
                  <a:schemeClr val="accent6"/>
                </a:solidFill>
              </a:rPr>
              <a:t> del </a:t>
            </a:r>
            <a:r>
              <a:rPr lang="en-US" err="1">
                <a:solidFill>
                  <a:schemeClr val="accent6"/>
                </a:solidFill>
              </a:rPr>
              <a:t>grado</a:t>
            </a:r>
            <a:r>
              <a:rPr lang="en-US">
                <a:solidFill>
                  <a:schemeClr val="accent6"/>
                </a:solidFill>
              </a:rPr>
              <a:t> del </a:t>
            </a:r>
            <a:r>
              <a:rPr lang="en-US" err="1">
                <a:solidFill>
                  <a:schemeClr val="accent6"/>
                </a:solidFill>
              </a:rPr>
              <a:t>polinomio</a:t>
            </a:r>
            <a:r>
              <a:rPr lang="en-US">
                <a:solidFill>
                  <a:schemeClr val="accent6"/>
                </a:solidFill>
              </a:rPr>
              <a:t>: se </a:t>
            </a:r>
            <a:r>
              <a:rPr lang="en-US" err="1">
                <a:solidFill>
                  <a:schemeClr val="accent6"/>
                </a:solidFill>
              </a:rPr>
              <a:t>polinomi</a:t>
            </a:r>
            <a:r>
              <a:rPr lang="en-US">
                <a:solidFill>
                  <a:schemeClr val="accent6"/>
                </a:solidFill>
              </a:rPr>
              <a:t> di </a:t>
            </a:r>
            <a:r>
              <a:rPr lang="en-US" err="1">
                <a:solidFill>
                  <a:schemeClr val="accent6"/>
                </a:solidFill>
              </a:rPr>
              <a:t>grado</a:t>
            </a:r>
            <a:r>
              <a:rPr lang="en-US">
                <a:solidFill>
                  <a:schemeClr val="accent6"/>
                </a:solidFill>
              </a:rPr>
              <a:t> basso </a:t>
            </a:r>
            <a:r>
              <a:rPr lang="en-US" err="1">
                <a:solidFill>
                  <a:schemeClr val="accent6"/>
                </a:solidFill>
              </a:rPr>
              <a:t>generano</a:t>
            </a:r>
            <a:r>
              <a:rPr lang="en-US">
                <a:solidFill>
                  <a:schemeClr val="accent6"/>
                </a:solidFill>
              </a:rPr>
              <a:t> un </a:t>
            </a:r>
            <a:r>
              <a:rPr lang="en-US" err="1">
                <a:solidFill>
                  <a:schemeClr val="accent6"/>
                </a:solidFill>
              </a:rPr>
              <a:t>modello</a:t>
            </a:r>
            <a:r>
              <a:rPr lang="en-US">
                <a:solidFill>
                  <a:schemeClr val="accent6"/>
                </a:solidFill>
              </a:rPr>
              <a:t> </a:t>
            </a:r>
            <a:r>
              <a:rPr lang="en-US" b="1">
                <a:solidFill>
                  <a:schemeClr val="accent6"/>
                </a:solidFill>
              </a:rPr>
              <a:t>poco </a:t>
            </a:r>
            <a:r>
              <a:rPr lang="en-US" b="1" err="1">
                <a:solidFill>
                  <a:schemeClr val="accent6"/>
                </a:solidFill>
              </a:rPr>
              <a:t>attendibile</a:t>
            </a:r>
            <a:r>
              <a:rPr lang="en-US">
                <a:solidFill>
                  <a:schemeClr val="accent6"/>
                </a:solidFill>
              </a:rPr>
              <a:t>, </a:t>
            </a:r>
            <a:r>
              <a:rPr lang="en-US" err="1">
                <a:solidFill>
                  <a:schemeClr val="accent6"/>
                </a:solidFill>
              </a:rPr>
              <a:t>l’utilizzo</a:t>
            </a:r>
            <a:r>
              <a:rPr lang="en-US">
                <a:solidFill>
                  <a:schemeClr val="accent6"/>
                </a:solidFill>
              </a:rPr>
              <a:t> di </a:t>
            </a:r>
            <a:r>
              <a:rPr lang="en-US" err="1">
                <a:solidFill>
                  <a:schemeClr val="accent6"/>
                </a:solidFill>
              </a:rPr>
              <a:t>polinomi</a:t>
            </a:r>
            <a:r>
              <a:rPr lang="en-US">
                <a:solidFill>
                  <a:schemeClr val="accent6"/>
                </a:solidFill>
              </a:rPr>
              <a:t> di </a:t>
            </a:r>
            <a:r>
              <a:rPr lang="en-US" err="1">
                <a:solidFill>
                  <a:schemeClr val="accent6"/>
                </a:solidFill>
              </a:rPr>
              <a:t>grado</a:t>
            </a:r>
            <a:r>
              <a:rPr lang="en-US">
                <a:solidFill>
                  <a:schemeClr val="accent6"/>
                </a:solidFill>
              </a:rPr>
              <a:t> </a:t>
            </a:r>
            <a:r>
              <a:rPr lang="en-US" err="1">
                <a:solidFill>
                  <a:schemeClr val="accent6"/>
                </a:solidFill>
              </a:rPr>
              <a:t>elevato</a:t>
            </a:r>
            <a:r>
              <a:rPr lang="en-US">
                <a:solidFill>
                  <a:schemeClr val="accent6"/>
                </a:solidFill>
              </a:rPr>
              <a:t> </a:t>
            </a:r>
            <a:r>
              <a:rPr lang="en-US" err="1">
                <a:solidFill>
                  <a:schemeClr val="accent6"/>
                </a:solidFill>
              </a:rPr>
              <a:t>generano</a:t>
            </a:r>
            <a:r>
              <a:rPr lang="en-US">
                <a:solidFill>
                  <a:schemeClr val="accent6"/>
                </a:solidFill>
              </a:rPr>
              <a:t> un </a:t>
            </a:r>
            <a:r>
              <a:rPr lang="en-US" err="1">
                <a:solidFill>
                  <a:schemeClr val="accent6"/>
                </a:solidFill>
              </a:rPr>
              <a:t>modello</a:t>
            </a:r>
            <a:r>
              <a:rPr lang="en-US" b="1">
                <a:solidFill>
                  <a:schemeClr val="accent6"/>
                </a:solidFill>
              </a:rPr>
              <a:t> poco </a:t>
            </a:r>
            <a:r>
              <a:rPr lang="en-US" b="1" err="1">
                <a:solidFill>
                  <a:schemeClr val="accent6"/>
                </a:solidFill>
              </a:rPr>
              <a:t>affidabile</a:t>
            </a:r>
            <a:r>
              <a:rPr lang="en-US">
                <a:solidFill>
                  <a:schemeClr val="accent6"/>
                </a:solidFill>
              </a:rPr>
              <a:t>.</a:t>
            </a:r>
          </a:p>
          <a:p>
            <a:pPr>
              <a:buFont typeface="Arial"/>
              <a:buChar char="•"/>
            </a:pPr>
            <a:endParaRPr lang="en-US">
              <a:solidFill>
                <a:schemeClr val="accent6"/>
              </a:solidFill>
            </a:endParaRPr>
          </a:p>
          <a:p>
            <a:pPr>
              <a:buFont typeface="Arial"/>
              <a:buChar char="•"/>
            </a:pPr>
            <a:r>
              <a:rPr lang="en-US" err="1">
                <a:solidFill>
                  <a:schemeClr val="accent6"/>
                </a:solidFill>
              </a:rPr>
              <a:t>Impossibilità</a:t>
            </a:r>
            <a:r>
              <a:rPr lang="en-US">
                <a:solidFill>
                  <a:schemeClr val="accent6"/>
                </a:solidFill>
              </a:rPr>
              <a:t> di </a:t>
            </a:r>
            <a:r>
              <a:rPr lang="en-US" err="1">
                <a:solidFill>
                  <a:schemeClr val="accent6"/>
                </a:solidFill>
              </a:rPr>
              <a:t>garantire</a:t>
            </a:r>
            <a:r>
              <a:rPr lang="en-US">
                <a:solidFill>
                  <a:schemeClr val="accent6"/>
                </a:solidFill>
              </a:rPr>
              <a:t> la </a:t>
            </a:r>
            <a:r>
              <a:rPr lang="en-US" b="1" err="1">
                <a:solidFill>
                  <a:schemeClr val="accent6"/>
                </a:solidFill>
              </a:rPr>
              <a:t>convergenza</a:t>
            </a:r>
            <a:r>
              <a:rPr lang="en-US" b="1">
                <a:solidFill>
                  <a:schemeClr val="accent6"/>
                </a:solidFill>
              </a:rPr>
              <a:t> </a:t>
            </a:r>
            <a:r>
              <a:rPr lang="en-US" b="1" err="1">
                <a:solidFill>
                  <a:schemeClr val="accent6"/>
                </a:solidFill>
              </a:rPr>
              <a:t>uniforme</a:t>
            </a:r>
            <a:r>
              <a:rPr lang="en-US">
                <a:solidFill>
                  <a:schemeClr val="accent6"/>
                </a:solidFill>
              </a:rPr>
              <a:t> del </a:t>
            </a:r>
            <a:r>
              <a:rPr lang="en-US" err="1">
                <a:solidFill>
                  <a:schemeClr val="accent6"/>
                </a:solidFill>
              </a:rPr>
              <a:t>polinomio</a:t>
            </a:r>
            <a:r>
              <a:rPr lang="en-US">
                <a:solidFill>
                  <a:schemeClr val="accent6"/>
                </a:solidFill>
              </a:rPr>
              <a:t> </a:t>
            </a:r>
            <a:r>
              <a:rPr lang="en-US" err="1">
                <a:solidFill>
                  <a:schemeClr val="accent6"/>
                </a:solidFill>
              </a:rPr>
              <a:t>alla</a:t>
            </a:r>
            <a:r>
              <a:rPr lang="en-US">
                <a:solidFill>
                  <a:schemeClr val="accent6"/>
                </a:solidFill>
              </a:rPr>
              <a:t> </a:t>
            </a:r>
            <a:r>
              <a:rPr lang="en-US" err="1">
                <a:solidFill>
                  <a:schemeClr val="accent6"/>
                </a:solidFill>
              </a:rPr>
              <a:t>funzione</a:t>
            </a:r>
            <a:r>
              <a:rPr lang="en-US">
                <a:solidFill>
                  <a:schemeClr val="accent6"/>
                </a:solidFill>
              </a:rPr>
              <a:t> desiderata.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3;p45">
            <a:extLst>
              <a:ext uri="{FF2B5EF4-FFF2-40B4-BE49-F238E27FC236}">
                <a16:creationId xmlns:a16="http://schemas.microsoft.com/office/drawing/2014/main" id="{78764ADB-47D7-92B7-5540-D90E7B148A28}"/>
              </a:ext>
            </a:extLst>
          </p:cNvPr>
          <p:cNvSpPr txBox="1">
            <a:spLocks/>
          </p:cNvSpPr>
          <p:nvPr/>
        </p:nvSpPr>
        <p:spPr>
          <a:xfrm flipH="1">
            <a:off x="1750088" y="647"/>
            <a:ext cx="5890105" cy="56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SzPts val="1100"/>
            </a:pPr>
            <a:r>
              <a:rPr lang="en" sz="2400" b="0">
                <a:solidFill>
                  <a:schemeClr val="accent5">
                    <a:lumMod val="85000"/>
                    <a:lumOff val="15000"/>
                  </a:schemeClr>
                </a:solidFill>
              </a:rPr>
              <a:t>Curve di </a:t>
            </a:r>
            <a:r>
              <a:rPr lang="en" sz="2400" b="0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Bézier</a:t>
            </a:r>
            <a:r>
              <a:rPr lang="en" sz="2400" b="0">
                <a:solidFill>
                  <a:schemeClr val="accent5">
                    <a:lumMod val="85000"/>
                    <a:lumOff val="15000"/>
                  </a:schemeClr>
                </a:solidFill>
              </a:rPr>
              <a:t> e </a:t>
            </a:r>
            <a:r>
              <a:rPr lang="en" sz="2400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polinomi</a:t>
            </a:r>
            <a:r>
              <a:rPr lang="en" sz="2400">
                <a:solidFill>
                  <a:schemeClr val="accent5">
                    <a:lumMod val="85000"/>
                    <a:lumOff val="15000"/>
                  </a:schemeClr>
                </a:solidFill>
              </a:rPr>
              <a:t> di Bernstein</a:t>
            </a:r>
          </a:p>
        </p:txBody>
      </p:sp>
      <p:sp>
        <p:nvSpPr>
          <p:cNvPr id="6" name="Google Shape;264;p45">
            <a:extLst>
              <a:ext uri="{FF2B5EF4-FFF2-40B4-BE49-F238E27FC236}">
                <a16:creationId xmlns:a16="http://schemas.microsoft.com/office/drawing/2014/main" id="{164C9337-40EC-08E5-5FA9-3A531B7DA0C9}"/>
              </a:ext>
            </a:extLst>
          </p:cNvPr>
          <p:cNvSpPr txBox="1">
            <a:spLocks/>
          </p:cNvSpPr>
          <p:nvPr/>
        </p:nvSpPr>
        <p:spPr>
          <a:xfrm flipH="1">
            <a:off x="1429956" y="848605"/>
            <a:ext cx="6177366" cy="45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"/>
              <a:buAutoNum type="arabicPeriod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L’equazione</a:t>
            </a:r>
            <a:r>
              <a:rPr lang="en">
                <a:solidFill>
                  <a:schemeClr val="accent5">
                    <a:lumMod val="85000"/>
                    <a:lumOff val="15000"/>
                  </a:schemeClr>
                </a:solidFill>
              </a:rPr>
              <a:t> </a:t>
            </a:r>
            <a:r>
              <a:rPr lang="en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della</a:t>
            </a:r>
            <a:r>
              <a:rPr lang="en">
                <a:solidFill>
                  <a:schemeClr val="accent5">
                    <a:lumMod val="85000"/>
                    <a:lumOff val="15000"/>
                  </a:schemeClr>
                </a:solidFill>
              </a:rPr>
              <a:t> </a:t>
            </a:r>
            <a:r>
              <a:rPr lang="en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curva</a:t>
            </a:r>
            <a:r>
              <a:rPr lang="en">
                <a:solidFill>
                  <a:schemeClr val="accent5">
                    <a:lumMod val="85000"/>
                    <a:lumOff val="15000"/>
                  </a:schemeClr>
                </a:solidFill>
              </a:rPr>
              <a:t> di </a:t>
            </a:r>
            <a:r>
              <a:rPr lang="en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Bézier</a:t>
            </a:r>
            <a:r>
              <a:rPr lang="en">
                <a:solidFill>
                  <a:schemeClr val="accent5">
                    <a:lumMod val="85000"/>
                    <a:lumOff val="15000"/>
                  </a:schemeClr>
                </a:solidFill>
              </a:rPr>
              <a:t> </a:t>
            </a:r>
            <a:r>
              <a:rPr lang="en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nella</a:t>
            </a:r>
            <a:r>
              <a:rPr lang="en">
                <a:solidFill>
                  <a:schemeClr val="accent5">
                    <a:lumMod val="85000"/>
                    <a:lumOff val="15000"/>
                  </a:schemeClr>
                </a:solidFill>
              </a:rPr>
              <a:t> </a:t>
            </a:r>
            <a:r>
              <a:rPr lang="en" b="1">
                <a:solidFill>
                  <a:schemeClr val="accent5">
                    <a:lumMod val="85000"/>
                    <a:lumOff val="15000"/>
                  </a:schemeClr>
                </a:solidFill>
              </a:rPr>
              <a:t>forma di Bernstein</a:t>
            </a:r>
            <a:r>
              <a:rPr lang="en">
                <a:solidFill>
                  <a:schemeClr val="accent5">
                    <a:lumMod val="85000"/>
                    <a:lumOff val="15000"/>
                  </a:schemeClr>
                </a:solidFill>
              </a:rPr>
              <a:t> è </a:t>
            </a:r>
            <a:r>
              <a:rPr lang="en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pari</a:t>
            </a:r>
            <a:r>
              <a:rPr lang="en">
                <a:solidFill>
                  <a:schemeClr val="accent5">
                    <a:lumMod val="85000"/>
                    <a:lumOff val="15000"/>
                  </a:schemeClr>
                </a:solidFill>
              </a:rPr>
              <a:t> a:</a:t>
            </a:r>
            <a:endParaRPr lang="en-US">
              <a:solidFill>
                <a:schemeClr val="accent5">
                  <a:lumMod val="85000"/>
                  <a:lumOff val="15000"/>
                </a:schemeClr>
              </a:solidFill>
            </a:endParaRPr>
          </a:p>
          <a:p>
            <a:pPr marL="0" indent="0" algn="r">
              <a:buFont typeface="Livvic"/>
              <a:buNone/>
            </a:pPr>
            <a:endParaRPr lang="en"/>
          </a:p>
        </p:txBody>
      </p:sp>
      <p:pic>
        <p:nvPicPr>
          <p:cNvPr id="10" name="Picture 9" descr="Diagram, venn diagram&#10;&#10;Description automatically generated">
            <a:extLst>
              <a:ext uri="{FF2B5EF4-FFF2-40B4-BE49-F238E27FC236}">
                <a16:creationId xmlns:a16="http://schemas.microsoft.com/office/drawing/2014/main" id="{34D6DC66-2CFF-DDCE-667C-31532450B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63" y="3006658"/>
            <a:ext cx="5996062" cy="1811797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E2ACF13-9A2F-301E-D2CA-A600704E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240" y="2284405"/>
            <a:ext cx="2484665" cy="4930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754FB4-66A1-E76F-10D7-8F027780D1ED}"/>
              </a:ext>
            </a:extLst>
          </p:cNvPr>
          <p:cNvSpPr/>
          <p:nvPr/>
        </p:nvSpPr>
        <p:spPr>
          <a:xfrm>
            <a:off x="570140" y="1379765"/>
            <a:ext cx="8021405" cy="1523999"/>
          </a:xfrm>
          <a:custGeom>
            <a:avLst/>
            <a:gdLst>
              <a:gd name="connsiteX0" fmla="*/ 0 w 8021405"/>
              <a:gd name="connsiteY0" fmla="*/ 0 h 1523999"/>
              <a:gd name="connsiteX1" fmla="*/ 8021405 w 8021405"/>
              <a:gd name="connsiteY1" fmla="*/ 0 h 1523999"/>
              <a:gd name="connsiteX2" fmla="*/ 8021405 w 8021405"/>
              <a:gd name="connsiteY2" fmla="*/ 1523999 h 1523999"/>
              <a:gd name="connsiteX3" fmla="*/ 0 w 8021405"/>
              <a:gd name="connsiteY3" fmla="*/ 1523999 h 1523999"/>
              <a:gd name="connsiteX4" fmla="*/ 0 w 8021405"/>
              <a:gd name="connsiteY4" fmla="*/ 0 h 152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1405" h="1523999" extrusionOk="0">
                <a:moveTo>
                  <a:pt x="0" y="0"/>
                </a:moveTo>
                <a:cubicBezTo>
                  <a:pt x="1956380" y="124235"/>
                  <a:pt x="6604934" y="-150204"/>
                  <a:pt x="8021405" y="0"/>
                </a:cubicBezTo>
                <a:cubicBezTo>
                  <a:pt x="7932379" y="657959"/>
                  <a:pt x="7973986" y="1188862"/>
                  <a:pt x="8021405" y="1523999"/>
                </a:cubicBezTo>
                <a:cubicBezTo>
                  <a:pt x="5511217" y="1495239"/>
                  <a:pt x="908962" y="1553560"/>
                  <a:pt x="0" y="1523999"/>
                </a:cubicBezTo>
                <a:cubicBezTo>
                  <a:pt x="84066" y="1098807"/>
                  <a:pt x="88379" y="754716"/>
                  <a:pt x="0" y="0"/>
                </a:cubicBezTo>
                <a:close/>
              </a:path>
            </a:pathLst>
          </a:cu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85075DB1-DBBC-3DB2-6DB9-F5B3EED37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918" y="1407017"/>
            <a:ext cx="2192111" cy="574143"/>
          </a:xfrm>
          <a:prstGeom prst="rect">
            <a:avLst/>
          </a:prstGeo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7FDACC4F-41AF-712C-2BB1-9CA590BA6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703" y="1937621"/>
            <a:ext cx="4117521" cy="411007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B1DAA1C5-3601-7558-5627-AEB9E0C09700}"/>
              </a:ext>
            </a:extLst>
          </p:cNvPr>
          <p:cNvSpPr/>
          <p:nvPr/>
        </p:nvSpPr>
        <p:spPr>
          <a:xfrm>
            <a:off x="1429956" y="1379283"/>
            <a:ext cx="6403404" cy="15239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3327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12F5-DB2F-1B38-D099-3C8AA15D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56" y="2423587"/>
            <a:ext cx="3440155" cy="527400"/>
          </a:xfrm>
        </p:spPr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Algoritmo</a:t>
            </a:r>
            <a:r>
              <a:rPr lang="en-US">
                <a:solidFill>
                  <a:schemeClr val="bg1"/>
                </a:solidFill>
              </a:rPr>
              <a:t> di De </a:t>
            </a:r>
            <a:r>
              <a:rPr lang="en-US" err="1">
                <a:solidFill>
                  <a:schemeClr val="bg1"/>
                </a:solidFill>
              </a:rPr>
              <a:t>Casteljau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94C45-E379-B7C3-7180-93FDA5BFCEA7}"/>
              </a:ext>
            </a:extLst>
          </p:cNvPr>
          <p:cNvSpPr txBox="1"/>
          <p:nvPr/>
        </p:nvSpPr>
        <p:spPr>
          <a:xfrm>
            <a:off x="5044420" y="1143706"/>
            <a:ext cx="3878134" cy="52322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Montserrat"/>
            </a:endParaRPr>
          </a:p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EAD7-4AB3-DCD8-8B21-46CD630781B2}"/>
              </a:ext>
            </a:extLst>
          </p:cNvPr>
          <p:cNvSpPr txBox="1"/>
          <p:nvPr/>
        </p:nvSpPr>
        <p:spPr>
          <a:xfrm>
            <a:off x="-1058635" y="975633"/>
            <a:ext cx="37637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179E6E-A9B0-C0E2-4E80-7DE013EE6DC8}"/>
              </a:ext>
            </a:extLst>
          </p:cNvPr>
          <p:cNvSpPr txBox="1"/>
          <p:nvPr/>
        </p:nvSpPr>
        <p:spPr>
          <a:xfrm>
            <a:off x="-357868" y="2077811"/>
            <a:ext cx="39270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F4086-1E9B-B4A3-EEFD-E55E0F7512D4}"/>
              </a:ext>
            </a:extLst>
          </p:cNvPr>
          <p:cNvSpPr txBox="1"/>
          <p:nvPr/>
        </p:nvSpPr>
        <p:spPr>
          <a:xfrm>
            <a:off x="4867275" y="1513114"/>
            <a:ext cx="415153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Montserrat"/>
              </a:rPr>
              <a:t>L’algoritmo</a:t>
            </a:r>
            <a:r>
              <a:rPr lang="en-US">
                <a:latin typeface="Montserrat"/>
              </a:rPr>
              <a:t> di De </a:t>
            </a:r>
            <a:r>
              <a:rPr lang="en-US" err="1">
                <a:latin typeface="Montserrat"/>
              </a:rPr>
              <a:t>Casteljau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permette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costruire</a:t>
            </a:r>
            <a:r>
              <a:rPr lang="en-US">
                <a:latin typeface="Montserrat"/>
              </a:rPr>
              <a:t> la </a:t>
            </a:r>
            <a:r>
              <a:rPr lang="en-US" err="1">
                <a:latin typeface="Montserrat"/>
              </a:rPr>
              <a:t>curva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Bézier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associata</a:t>
            </a:r>
            <a:r>
              <a:rPr lang="en-US">
                <a:latin typeface="Montserrat"/>
              </a:rPr>
              <a:t> al </a:t>
            </a:r>
            <a:r>
              <a:rPr lang="en-US" err="1">
                <a:latin typeface="Montserrat"/>
              </a:rPr>
              <a:t>vettore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punti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Controllo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assegnato</a:t>
            </a:r>
            <a:r>
              <a:rPr lang="en-US">
                <a:latin typeface="Montserrat"/>
              </a:rPr>
              <a:t>, </a:t>
            </a:r>
            <a:r>
              <a:rPr lang="en-US" err="1">
                <a:latin typeface="Montserrat"/>
              </a:rPr>
              <a:t>lavorando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su</a:t>
            </a:r>
            <a:r>
              <a:rPr lang="en-US">
                <a:latin typeface="Montserrat"/>
              </a:rPr>
              <a:t> </a:t>
            </a:r>
            <a:r>
              <a:rPr lang="en-US" b="1" err="1">
                <a:latin typeface="Montserrat"/>
              </a:rPr>
              <a:t>combinazioni</a:t>
            </a:r>
            <a:r>
              <a:rPr lang="en-US" b="1">
                <a:latin typeface="Montserrat"/>
              </a:rPr>
              <a:t> </a:t>
            </a:r>
            <a:r>
              <a:rPr lang="en-US" b="1" err="1">
                <a:latin typeface="Montserrat"/>
              </a:rPr>
              <a:t>lineari</a:t>
            </a:r>
            <a:r>
              <a:rPr lang="en-US">
                <a:latin typeface="Montserrat"/>
              </a:rPr>
              <a:t>. </a:t>
            </a:r>
            <a:r>
              <a:rPr lang="en-US" err="1">
                <a:latin typeface="Montserrat"/>
              </a:rPr>
              <a:t>Fissato</a:t>
            </a:r>
            <a:r>
              <a:rPr lang="en-US">
                <a:latin typeface="Montserrat"/>
              </a:rPr>
              <a:t> un </a:t>
            </a:r>
            <a:r>
              <a:rPr lang="en-US" err="1">
                <a:latin typeface="Montserrat"/>
              </a:rPr>
              <a:t>valore</a:t>
            </a:r>
            <a:r>
              <a:rPr lang="en-US">
                <a:latin typeface="Montserrat"/>
              </a:rPr>
              <a:t> t∈[0,1],  </a:t>
            </a:r>
            <a:r>
              <a:rPr lang="en-US" err="1">
                <a:latin typeface="Montserrat"/>
              </a:rPr>
              <a:t>esso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permette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calcolare</a:t>
            </a:r>
            <a:r>
              <a:rPr lang="en-US">
                <a:latin typeface="Montserrat"/>
              </a:rPr>
              <a:t> il punto </a:t>
            </a:r>
            <a:r>
              <a:rPr lang="en-US" err="1">
                <a:latin typeface="Montserrat"/>
              </a:rPr>
              <a:t>corrispondente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sulla</a:t>
            </a:r>
            <a:r>
              <a:rPr lang="en-US">
                <a:latin typeface="Montserrat"/>
              </a:rPr>
              <a:t> </a:t>
            </a:r>
            <a:r>
              <a:rPr lang="en-US" b="1" err="1">
                <a:latin typeface="Montserrat"/>
              </a:rPr>
              <a:t>curva</a:t>
            </a:r>
            <a:r>
              <a:rPr lang="en-US" b="1">
                <a:latin typeface="Montserrat"/>
              </a:rPr>
              <a:t> C(t)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mediante</a:t>
            </a:r>
            <a:r>
              <a:rPr lang="en-US">
                <a:latin typeface="Montserrat"/>
              </a:rPr>
              <a:t> </a:t>
            </a:r>
            <a:r>
              <a:rPr lang="en-US" b="1" err="1">
                <a:latin typeface="Montserrat"/>
              </a:rPr>
              <a:t>interpolazioni</a:t>
            </a:r>
            <a:r>
              <a:rPr lang="en-US" b="1">
                <a:latin typeface="Montserrat"/>
              </a:rPr>
              <a:t> </a:t>
            </a:r>
            <a:r>
              <a:rPr lang="en-US" b="1" err="1">
                <a:latin typeface="Montserrat"/>
              </a:rPr>
              <a:t>lineari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ripetute</a:t>
            </a:r>
            <a:r>
              <a:rPr lang="en-US">
                <a:latin typeface="Montserrat"/>
              </a:rPr>
              <a:t> a </a:t>
            </a:r>
            <a:r>
              <a:rPr lang="en-US" err="1">
                <a:latin typeface="Montserrat"/>
              </a:rPr>
              <a:t>partire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dai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punti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controllo</a:t>
            </a:r>
            <a:endParaRPr lang="en-US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02090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310E87-6322-46C7-2E23-47D4D721D14B}"/>
              </a:ext>
            </a:extLst>
          </p:cNvPr>
          <p:cNvSpPr txBox="1"/>
          <p:nvPr/>
        </p:nvSpPr>
        <p:spPr>
          <a:xfrm>
            <a:off x="930577" y="2981606"/>
            <a:ext cx="777845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Char char="•"/>
            </a:pPr>
            <a:r>
              <a:rPr lang="en" sz="1200" b="0">
                <a:latin typeface="Montserrat"/>
              </a:rPr>
              <a:t>In </a:t>
            </a:r>
            <a:r>
              <a:rPr lang="en" sz="1200" b="0" err="1">
                <a:latin typeface="Montserrat"/>
              </a:rPr>
              <a:t>generale</a:t>
            </a:r>
            <a:r>
              <a:rPr lang="en" sz="1200" b="0">
                <a:latin typeface="Montserrat"/>
              </a:rPr>
              <a:t>, </a:t>
            </a:r>
            <a:r>
              <a:rPr lang="en" sz="1200" b="0" err="1">
                <a:latin typeface="Montserrat"/>
              </a:rPr>
              <a:t>dati</a:t>
            </a:r>
            <a:r>
              <a:rPr lang="en" sz="1200" b="0">
                <a:latin typeface="Montserrat"/>
              </a:rPr>
              <a:t> n+1 </a:t>
            </a:r>
            <a:r>
              <a:rPr lang="en" sz="1200" b="0" err="1">
                <a:latin typeface="Montserrat"/>
              </a:rPr>
              <a:t>punti</a:t>
            </a:r>
            <a:r>
              <a:rPr lang="en" sz="1200" b="0">
                <a:latin typeface="Montserrat"/>
              </a:rPr>
              <a:t>, la </a:t>
            </a:r>
            <a:r>
              <a:rPr lang="en" sz="1200" b="0" err="1">
                <a:latin typeface="Montserrat"/>
              </a:rPr>
              <a:t>curva</a:t>
            </a:r>
            <a:r>
              <a:rPr lang="en" sz="1200" b="0">
                <a:latin typeface="Montserrat"/>
              </a:rPr>
              <a:t> di </a:t>
            </a:r>
            <a:r>
              <a:rPr lang="en" sz="1200" b="1" err="1">
                <a:latin typeface="Montserrat"/>
              </a:rPr>
              <a:t>grado</a:t>
            </a:r>
            <a:r>
              <a:rPr lang="en" sz="1200" b="1">
                <a:latin typeface="Montserrat"/>
              </a:rPr>
              <a:t> n </a:t>
            </a:r>
            <a:r>
              <a:rPr lang="en" sz="1200" b="0">
                <a:latin typeface="Montserrat"/>
              </a:rPr>
              <a:t>è data </a:t>
            </a:r>
            <a:r>
              <a:rPr lang="en" sz="1200" b="0" err="1">
                <a:latin typeface="Montserrat"/>
              </a:rPr>
              <a:t>dalla</a:t>
            </a:r>
            <a:r>
              <a:rPr lang="en" sz="1200" b="0">
                <a:latin typeface="Montserrat"/>
              </a:rPr>
              <a:t> </a:t>
            </a:r>
            <a:r>
              <a:rPr lang="en" sz="1200" b="0" err="1">
                <a:latin typeface="Montserrat"/>
              </a:rPr>
              <a:t>seguente</a:t>
            </a:r>
            <a:r>
              <a:rPr lang="en" sz="1200" b="0">
                <a:latin typeface="Montserrat"/>
              </a:rPr>
              <a:t> </a:t>
            </a:r>
            <a:r>
              <a:rPr lang="en" sz="1200" b="0" err="1">
                <a:latin typeface="Montserrat"/>
              </a:rPr>
              <a:t>equazione</a:t>
            </a:r>
            <a:r>
              <a:rPr lang="en" sz="1200" b="0">
                <a:latin typeface="Montserrat"/>
              </a:rPr>
              <a:t> di </a:t>
            </a:r>
            <a:r>
              <a:rPr lang="en" sz="1200" b="0" err="1">
                <a:latin typeface="Montserrat"/>
              </a:rPr>
              <a:t>ricorrenza</a:t>
            </a:r>
            <a:r>
              <a:rPr lang="en" sz="1200" b="0">
                <a:latin typeface="Montserrat"/>
              </a:rPr>
              <a:t>:</a:t>
            </a:r>
            <a:endParaRPr lang="it-IT" sz="1200"/>
          </a:p>
        </p:txBody>
      </p:sp>
      <p:pic>
        <p:nvPicPr>
          <p:cNvPr id="9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0F332FCA-0461-7729-540F-FC5133F0E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3" y="3255662"/>
            <a:ext cx="6369755" cy="544360"/>
          </a:xfrm>
          <a:prstGeom prst="rect">
            <a:avLst/>
          </a:prstGeom>
        </p:spPr>
      </p:pic>
      <p:sp>
        <p:nvSpPr>
          <p:cNvPr id="10" name="TextBox 27">
            <a:extLst>
              <a:ext uri="{FF2B5EF4-FFF2-40B4-BE49-F238E27FC236}">
                <a16:creationId xmlns:a16="http://schemas.microsoft.com/office/drawing/2014/main" id="{F06C4569-7384-9061-65AB-404BDF1B1344}"/>
              </a:ext>
            </a:extLst>
          </p:cNvPr>
          <p:cNvSpPr txBox="1"/>
          <p:nvPr/>
        </p:nvSpPr>
        <p:spPr>
          <a:xfrm>
            <a:off x="3220103" y="879987"/>
            <a:ext cx="287533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Procedura</a:t>
            </a:r>
            <a:r>
              <a:rPr lang="en-US" sz="20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 </a:t>
            </a:r>
            <a:r>
              <a:rPr lang="en-US" sz="20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Operativa</a:t>
            </a:r>
            <a:endParaRPr lang="en-US" sz="2000">
              <a:solidFill>
                <a:schemeClr val="accent5">
                  <a:lumMod val="85000"/>
                  <a:lumOff val="15000"/>
                </a:schemeClr>
              </a:solidFill>
              <a:latin typeface="Montserrat"/>
            </a:endParaRPr>
          </a:p>
        </p:txBody>
      </p:sp>
      <p:sp>
        <p:nvSpPr>
          <p:cNvPr id="2" name="CasellaDiTesto 7">
            <a:extLst>
              <a:ext uri="{FF2B5EF4-FFF2-40B4-BE49-F238E27FC236}">
                <a16:creationId xmlns:a16="http://schemas.microsoft.com/office/drawing/2014/main" id="{23004606-C549-926C-D32A-3577209BFBD2}"/>
              </a:ext>
            </a:extLst>
          </p:cNvPr>
          <p:cNvSpPr txBox="1"/>
          <p:nvPr/>
        </p:nvSpPr>
        <p:spPr>
          <a:xfrm>
            <a:off x="1004332" y="1504722"/>
            <a:ext cx="7128590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Char char="•"/>
            </a:pPr>
            <a:r>
              <a:rPr lang="en" sz="1200">
                <a:latin typeface="Montserrat"/>
              </a:rPr>
              <a:t>La </a:t>
            </a:r>
            <a:r>
              <a:rPr lang="en" sz="1200" err="1">
                <a:latin typeface="Montserrat"/>
              </a:rPr>
              <a:t>procedura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operativa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prevede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che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ogni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lato</a:t>
            </a:r>
            <a:r>
              <a:rPr lang="en" sz="1200">
                <a:latin typeface="Montserrat"/>
              </a:rPr>
              <a:t> del </a:t>
            </a:r>
            <a:r>
              <a:rPr lang="en" sz="1200" err="1">
                <a:latin typeface="Montserrat"/>
              </a:rPr>
              <a:t>poligono</a:t>
            </a:r>
            <a:r>
              <a:rPr lang="en" sz="1200">
                <a:latin typeface="Montserrat"/>
              </a:rPr>
              <a:t> di </a:t>
            </a:r>
            <a:r>
              <a:rPr lang="en" sz="1200" err="1">
                <a:latin typeface="Montserrat"/>
              </a:rPr>
              <a:t>controllo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venga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diviso</a:t>
            </a:r>
            <a:r>
              <a:rPr lang="en" sz="1200">
                <a:latin typeface="Montserrat"/>
              </a:rPr>
              <a:t> in due parti </a:t>
            </a:r>
            <a:r>
              <a:rPr lang="en" sz="1200" err="1">
                <a:latin typeface="Montserrat"/>
              </a:rPr>
              <a:t>formando</a:t>
            </a:r>
            <a:r>
              <a:rPr lang="en" sz="1200">
                <a:latin typeface="Montserrat"/>
              </a:rPr>
              <a:t> un nuovo punto. I </a:t>
            </a:r>
            <a:r>
              <a:rPr lang="en" sz="1200" err="1">
                <a:latin typeface="Montserrat"/>
              </a:rPr>
              <a:t>nuovi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punti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calcolati</a:t>
            </a:r>
            <a:r>
              <a:rPr lang="en" sz="1200">
                <a:latin typeface="Montserrat"/>
              </a:rPr>
              <a:t>, </a:t>
            </a:r>
            <a:r>
              <a:rPr lang="en" sz="1200" err="1">
                <a:latin typeface="Montserrat"/>
              </a:rPr>
              <a:t>collegati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tra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loro</a:t>
            </a:r>
            <a:r>
              <a:rPr lang="en" sz="1200">
                <a:latin typeface="Montserrat"/>
              </a:rPr>
              <a:t>, </a:t>
            </a:r>
            <a:r>
              <a:rPr lang="en" sz="1200" err="1">
                <a:latin typeface="Montserrat"/>
              </a:rPr>
              <a:t>determinano</a:t>
            </a:r>
            <a:r>
              <a:rPr lang="en" sz="1200">
                <a:latin typeface="Montserrat"/>
              </a:rPr>
              <a:t> un </a:t>
            </a:r>
            <a:r>
              <a:rPr lang="en" sz="1200" err="1">
                <a:latin typeface="Montserrat"/>
              </a:rPr>
              <a:t>poligono</a:t>
            </a:r>
            <a:r>
              <a:rPr lang="en" sz="1200">
                <a:latin typeface="Montserrat"/>
              </a:rPr>
              <a:t> con n-1 lati. </a:t>
            </a:r>
            <a:r>
              <a:rPr lang="en" sz="1200" err="1">
                <a:latin typeface="Montserrat"/>
              </a:rPr>
              <a:t>Ognuno</a:t>
            </a:r>
            <a:r>
              <a:rPr lang="en" sz="1200">
                <a:latin typeface="Montserrat"/>
              </a:rPr>
              <a:t> di </a:t>
            </a:r>
            <a:r>
              <a:rPr lang="en" sz="1200" err="1">
                <a:latin typeface="Montserrat"/>
              </a:rPr>
              <a:t>questi</a:t>
            </a:r>
            <a:r>
              <a:rPr lang="en" sz="1200">
                <a:latin typeface="Montserrat"/>
              </a:rPr>
              <a:t> n-1 lati </a:t>
            </a:r>
            <a:r>
              <a:rPr lang="en" sz="1200" err="1">
                <a:latin typeface="Montserrat"/>
              </a:rPr>
              <a:t>viene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suddiviso</a:t>
            </a:r>
            <a:r>
              <a:rPr lang="en" sz="1200">
                <a:latin typeface="Montserrat"/>
              </a:rPr>
              <a:t> in due parti </a:t>
            </a:r>
            <a:r>
              <a:rPr lang="en" sz="1200" err="1">
                <a:latin typeface="Montserrat"/>
              </a:rPr>
              <a:t>dando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luogo</a:t>
            </a:r>
            <a:r>
              <a:rPr lang="en" sz="1200">
                <a:latin typeface="Montserrat"/>
              </a:rPr>
              <a:t> ad </a:t>
            </a:r>
            <a:r>
              <a:rPr lang="en" sz="1200" err="1">
                <a:latin typeface="Montserrat"/>
              </a:rPr>
              <a:t>una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batteria</a:t>
            </a:r>
            <a:r>
              <a:rPr lang="en" sz="1200">
                <a:latin typeface="Montserrat"/>
              </a:rPr>
              <a:t> di </a:t>
            </a:r>
            <a:r>
              <a:rPr lang="en" sz="1200" err="1">
                <a:latin typeface="Montserrat"/>
              </a:rPr>
              <a:t>nuovi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punti</a:t>
            </a:r>
            <a:r>
              <a:rPr lang="en" sz="1200">
                <a:latin typeface="Montserrat"/>
              </a:rPr>
              <a:t>. </a:t>
            </a:r>
            <a:r>
              <a:rPr lang="en" sz="1200" err="1">
                <a:latin typeface="Montserrat"/>
              </a:rPr>
              <a:t>Questi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nuovi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punti</a:t>
            </a:r>
            <a:r>
              <a:rPr lang="en" sz="1200">
                <a:latin typeface="Montserrat"/>
              </a:rPr>
              <a:t>, </a:t>
            </a:r>
            <a:r>
              <a:rPr lang="en" sz="1200" err="1">
                <a:latin typeface="Montserrat"/>
              </a:rPr>
              <a:t>collegati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tra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loro</a:t>
            </a:r>
            <a:r>
              <a:rPr lang="en" sz="1200">
                <a:latin typeface="Montserrat"/>
              </a:rPr>
              <a:t>, </a:t>
            </a:r>
            <a:r>
              <a:rPr lang="en" sz="1200" err="1">
                <a:latin typeface="Montserrat"/>
              </a:rPr>
              <a:t>determinano</a:t>
            </a:r>
            <a:r>
              <a:rPr lang="en" sz="1200">
                <a:latin typeface="Montserrat"/>
              </a:rPr>
              <a:t> un </a:t>
            </a:r>
            <a:r>
              <a:rPr lang="en" sz="1200" err="1">
                <a:latin typeface="Montserrat"/>
              </a:rPr>
              <a:t>poligono</a:t>
            </a:r>
            <a:r>
              <a:rPr lang="en" sz="1200">
                <a:latin typeface="Montserrat"/>
              </a:rPr>
              <a:t> con n-2 lati. </a:t>
            </a:r>
            <a:r>
              <a:rPr lang="en" sz="1200" err="1">
                <a:latin typeface="Montserrat"/>
              </a:rPr>
              <a:t>Così</a:t>
            </a:r>
            <a:r>
              <a:rPr lang="en" sz="1200">
                <a:latin typeface="Montserrat"/>
              </a:rPr>
              <a:t> procedendo </a:t>
            </a:r>
            <a:r>
              <a:rPr lang="en" sz="1200" err="1">
                <a:latin typeface="Montserrat"/>
              </a:rPr>
              <a:t>si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ottiene</a:t>
            </a:r>
            <a:r>
              <a:rPr lang="en" sz="1200">
                <a:latin typeface="Montserrat"/>
              </a:rPr>
              <a:t> al </a:t>
            </a:r>
            <a:r>
              <a:rPr lang="en" sz="1200" err="1">
                <a:latin typeface="Montserrat"/>
              </a:rPr>
              <a:t>termine</a:t>
            </a:r>
            <a:r>
              <a:rPr lang="en" sz="1200">
                <a:latin typeface="Montserrat"/>
              </a:rPr>
              <a:t> un solo </a:t>
            </a:r>
            <a:r>
              <a:rPr lang="en" sz="1200" err="1">
                <a:latin typeface="Montserrat"/>
              </a:rPr>
              <a:t>lato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che</a:t>
            </a:r>
            <a:r>
              <a:rPr lang="en" sz="1200">
                <a:latin typeface="Montserrat"/>
              </a:rPr>
              <a:t>, </a:t>
            </a:r>
            <a:r>
              <a:rPr lang="en" sz="1200" err="1">
                <a:latin typeface="Montserrat"/>
              </a:rPr>
              <a:t>suddiviso</a:t>
            </a:r>
            <a:r>
              <a:rPr lang="en" sz="1200">
                <a:latin typeface="Montserrat"/>
              </a:rPr>
              <a:t> in due parti </a:t>
            </a:r>
            <a:r>
              <a:rPr lang="en" sz="1200" err="1">
                <a:latin typeface="Montserrat"/>
              </a:rPr>
              <a:t>permette</a:t>
            </a:r>
            <a:r>
              <a:rPr lang="en" sz="1200">
                <a:latin typeface="Montserrat"/>
              </a:rPr>
              <a:t> di </a:t>
            </a:r>
            <a:r>
              <a:rPr lang="en" sz="1200" err="1">
                <a:latin typeface="Montserrat"/>
              </a:rPr>
              <a:t>determinare</a:t>
            </a:r>
            <a:r>
              <a:rPr lang="en" sz="1200">
                <a:latin typeface="Montserrat"/>
              </a:rPr>
              <a:t> il punto </a:t>
            </a:r>
            <a:r>
              <a:rPr lang="en" sz="1200" err="1">
                <a:latin typeface="Montserrat"/>
              </a:rPr>
              <a:t>sulla</a:t>
            </a:r>
            <a:r>
              <a:rPr lang="en" sz="1200">
                <a:latin typeface="Montserrat"/>
              </a:rPr>
              <a:t> </a:t>
            </a:r>
            <a:r>
              <a:rPr lang="en" sz="1200" err="1">
                <a:latin typeface="Montserrat"/>
              </a:rPr>
              <a:t>curva</a:t>
            </a:r>
            <a:r>
              <a:rPr lang="en" sz="1200">
                <a:latin typeface="Montserrat"/>
              </a:rPr>
              <a:t>.</a:t>
            </a:r>
            <a:endParaRPr lang="en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83180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/>
          <p:nvPr/>
        </p:nvSpPr>
        <p:spPr>
          <a:xfrm>
            <a:off x="326961" y="254908"/>
            <a:ext cx="3287406" cy="4634793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72C74E-774A-6F0C-F3C2-6F1BF6B12C43}"/>
              </a:ext>
            </a:extLst>
          </p:cNvPr>
          <p:cNvSpPr txBox="1"/>
          <p:nvPr/>
        </p:nvSpPr>
        <p:spPr>
          <a:xfrm>
            <a:off x="838301" y="1948184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chemeClr val="bg1"/>
                </a:solidFill>
                <a:latin typeface="Montserrat"/>
              </a:rPr>
              <a:t>Curva</a:t>
            </a:r>
            <a:r>
              <a:rPr lang="en-US" sz="2000" b="1">
                <a:solidFill>
                  <a:schemeClr val="bg1"/>
                </a:solidFill>
                <a:latin typeface="Montserrat"/>
              </a:rPr>
              <a:t> di Grado 1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6FE39A-DC9C-A2E1-1522-8341164C49BF}"/>
              </a:ext>
            </a:extLst>
          </p:cNvPr>
          <p:cNvSpPr txBox="1"/>
          <p:nvPr/>
        </p:nvSpPr>
        <p:spPr>
          <a:xfrm>
            <a:off x="4207388" y="1729120"/>
            <a:ext cx="50221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5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Un punto qualsiasi della curva C(t) compreso tra di essi sarà:</a:t>
            </a:r>
            <a:endParaRPr lang="en-US" sz="1050">
              <a:solidFill>
                <a:schemeClr val="accent5">
                  <a:lumMod val="85000"/>
                  <a:lumOff val="15000"/>
                </a:schemeClr>
              </a:solidFill>
              <a:latin typeface="Montserra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3F57DE-4426-F69A-9C1B-0235FA932649}"/>
              </a:ext>
            </a:extLst>
          </p:cNvPr>
          <p:cNvSpPr txBox="1"/>
          <p:nvPr/>
        </p:nvSpPr>
        <p:spPr>
          <a:xfrm>
            <a:off x="599064" y="2344221"/>
            <a:ext cx="274319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>
                <a:solidFill>
                  <a:schemeClr val="bg1"/>
                </a:solidFill>
                <a:latin typeface="Montserrat"/>
              </a:rPr>
              <a:t>Per una curva di grado 1, dati due punti del piano </a:t>
            </a:r>
            <a:r>
              <a:rPr lang="it-IT" sz="1200" b="1">
                <a:solidFill>
                  <a:schemeClr val="bg1"/>
                </a:solidFill>
                <a:latin typeface="Montserrat"/>
              </a:rPr>
              <a:t>P0</a:t>
            </a:r>
            <a:r>
              <a:rPr lang="it-IT" sz="1200">
                <a:solidFill>
                  <a:schemeClr val="bg1"/>
                </a:solidFill>
                <a:latin typeface="Montserrat"/>
              </a:rPr>
              <a:t> e </a:t>
            </a:r>
            <a:r>
              <a:rPr lang="it-IT" sz="1200" b="1">
                <a:solidFill>
                  <a:schemeClr val="bg1"/>
                </a:solidFill>
                <a:latin typeface="Montserrat"/>
              </a:rPr>
              <a:t>P1</a:t>
            </a:r>
            <a:endParaRPr lang="it-IT" sz="1200">
              <a:solidFill>
                <a:schemeClr val="bg1"/>
              </a:solidFill>
              <a:latin typeface="Montserrat"/>
            </a:endParaRPr>
          </a:p>
        </p:txBody>
      </p:sp>
      <p:pic>
        <p:nvPicPr>
          <p:cNvPr id="4" name="Picture 27" descr="Diagram&#10;&#10;Description automatically generated">
            <a:extLst>
              <a:ext uri="{FF2B5EF4-FFF2-40B4-BE49-F238E27FC236}">
                <a16:creationId xmlns:a16="http://schemas.microsoft.com/office/drawing/2014/main" id="{A9BE0E59-BE96-3C53-5999-6DB179BD4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446" y="2988357"/>
            <a:ext cx="4083755" cy="574716"/>
          </a:xfrm>
          <a:prstGeom prst="rect">
            <a:avLst/>
          </a:prstGeom>
        </p:spPr>
      </p:pic>
      <p:pic>
        <p:nvPicPr>
          <p:cNvPr id="9" name="Picture 3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04DCC05-E936-283E-1923-8C4A79440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87" y="2213030"/>
            <a:ext cx="3808588" cy="579284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512743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/>
          <p:nvPr/>
        </p:nvSpPr>
        <p:spPr>
          <a:xfrm>
            <a:off x="326961" y="268515"/>
            <a:ext cx="3287406" cy="4621186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72C74E-774A-6F0C-F3C2-6F1BF6B12C43}"/>
              </a:ext>
            </a:extLst>
          </p:cNvPr>
          <p:cNvSpPr txBox="1"/>
          <p:nvPr/>
        </p:nvSpPr>
        <p:spPr>
          <a:xfrm>
            <a:off x="850801" y="954862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chemeClr val="bg1"/>
                </a:solidFill>
                <a:latin typeface="Montserrat"/>
              </a:rPr>
              <a:t>Curva</a:t>
            </a:r>
            <a:r>
              <a:rPr lang="en-US" sz="2000" b="1">
                <a:solidFill>
                  <a:schemeClr val="bg1"/>
                </a:solidFill>
                <a:latin typeface="Montserrat"/>
              </a:rPr>
              <a:t> di Grado 2</a:t>
            </a:r>
            <a:endParaRPr lang="en-US" sz="2000" b="1">
              <a:solidFill>
                <a:schemeClr val="bg1"/>
              </a:solidFill>
            </a:endParaRPr>
          </a:p>
        </p:txBody>
      </p:sp>
      <p:pic>
        <p:nvPicPr>
          <p:cNvPr id="12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4C8C8CE-F335-203A-68B7-7B0281F9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86" y="3486488"/>
            <a:ext cx="2263638" cy="1291443"/>
          </a:xfrm>
          <a:prstGeom prst="rect">
            <a:avLst/>
          </a:prstGeom>
        </p:spPr>
      </p:pic>
      <p:pic>
        <p:nvPicPr>
          <p:cNvPr id="13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F4A1340-2713-838D-D4BA-84EB9B2B0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828" y="3533005"/>
            <a:ext cx="2216311" cy="12890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6FE39A-DC9C-A2E1-1522-8341164C49BF}"/>
              </a:ext>
            </a:extLst>
          </p:cNvPr>
          <p:cNvSpPr txBox="1"/>
          <p:nvPr/>
        </p:nvSpPr>
        <p:spPr>
          <a:xfrm>
            <a:off x="3794890" y="271609"/>
            <a:ext cx="50221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err="1">
                <a:latin typeface="Montserrat"/>
              </a:rPr>
              <a:t>L'equazione</a:t>
            </a:r>
            <a:r>
              <a:rPr lang="en-US" sz="1050">
                <a:latin typeface="Montserrat"/>
              </a:rPr>
              <a:t> </a:t>
            </a:r>
            <a:r>
              <a:rPr lang="en-US" sz="1050" err="1">
                <a:latin typeface="Montserrat"/>
              </a:rPr>
              <a:t>dei</a:t>
            </a:r>
            <a:r>
              <a:rPr lang="en-US" sz="1050">
                <a:latin typeface="Montserrat"/>
              </a:rPr>
              <a:t> </a:t>
            </a:r>
            <a:r>
              <a:rPr lang="en-US" sz="1050" err="1">
                <a:latin typeface="Montserrat"/>
              </a:rPr>
              <a:t>punti</a:t>
            </a:r>
            <a:r>
              <a:rPr lang="en-US" sz="1050">
                <a:latin typeface="Montserrat"/>
              </a:rPr>
              <a:t> </a:t>
            </a:r>
            <a:r>
              <a:rPr lang="en-US" sz="1050" err="1">
                <a:latin typeface="Montserrat"/>
              </a:rPr>
              <a:t>della</a:t>
            </a:r>
            <a:r>
              <a:rPr lang="en-US" sz="1050">
                <a:latin typeface="Montserrat"/>
              </a:rPr>
              <a:t> </a:t>
            </a:r>
            <a:r>
              <a:rPr lang="en-US" sz="1050" err="1">
                <a:latin typeface="Montserrat"/>
              </a:rPr>
              <a:t>curva</a:t>
            </a:r>
            <a:r>
              <a:rPr lang="en-US" sz="1050">
                <a:latin typeface="Montserrat"/>
              </a:rPr>
              <a:t> </a:t>
            </a:r>
            <a:r>
              <a:rPr lang="en-US" sz="1050" err="1">
                <a:latin typeface="Montserrat"/>
              </a:rPr>
              <a:t>così</a:t>
            </a:r>
            <a:r>
              <a:rPr lang="en-US" sz="1050">
                <a:latin typeface="Montserrat"/>
              </a:rPr>
              <a:t> </a:t>
            </a:r>
            <a:r>
              <a:rPr lang="en-US" sz="1050" err="1">
                <a:latin typeface="Montserrat"/>
              </a:rPr>
              <a:t>ottenuta</a:t>
            </a:r>
            <a:r>
              <a:rPr lang="en-US" sz="1050">
                <a:latin typeface="Montserrat"/>
              </a:rPr>
              <a:t> per </a:t>
            </a:r>
            <a:r>
              <a:rPr lang="en-US" sz="1050" err="1">
                <a:latin typeface="Montserrat"/>
              </a:rPr>
              <a:t>sostituzione</a:t>
            </a:r>
            <a:r>
              <a:rPr lang="en-US" sz="1050">
                <a:latin typeface="Montserrat"/>
              </a:rPr>
              <a:t> è</a:t>
            </a:r>
            <a:r>
              <a:rPr lang="en-US" sz="1000">
                <a:latin typeface="Montserrat"/>
              </a:rPr>
              <a:t>:</a:t>
            </a:r>
          </a:p>
        </p:txBody>
      </p:sp>
      <p:pic>
        <p:nvPicPr>
          <p:cNvPr id="18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4B88C5D2-886C-05D3-6091-D8153212E4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3" r="140" b="43200"/>
          <a:stretch/>
        </p:blipFill>
        <p:spPr>
          <a:xfrm>
            <a:off x="3832163" y="2204088"/>
            <a:ext cx="5022149" cy="501668"/>
          </a:xfrm>
          <a:prstGeom prst="rect">
            <a:avLst/>
          </a:prstGeom>
        </p:spPr>
      </p:pic>
      <p:pic>
        <p:nvPicPr>
          <p:cNvPr id="19" name="Picture 19" descr="A picture containing watch, gauge&#10;&#10;Description automatically generated">
            <a:extLst>
              <a:ext uri="{FF2B5EF4-FFF2-40B4-BE49-F238E27FC236}">
                <a16:creationId xmlns:a16="http://schemas.microsoft.com/office/drawing/2014/main" id="{367FF2A8-4197-AB06-3523-6FDFB1A9E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73" y="2801023"/>
            <a:ext cx="3230033" cy="37542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AA77D1B-F443-1477-70C4-5C66570267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162" b="10662"/>
          <a:stretch/>
        </p:blipFill>
        <p:spPr>
          <a:xfrm>
            <a:off x="5313189" y="785308"/>
            <a:ext cx="1927188" cy="24343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4B2B76C-B32C-3A1E-F7BB-FB6454740F0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757" b="22906"/>
          <a:stretch/>
        </p:blipFill>
        <p:spPr>
          <a:xfrm>
            <a:off x="5313189" y="1253576"/>
            <a:ext cx="1940036" cy="24343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6017396-D0FC-0EEF-305A-FCFD2C963FF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7880"/>
          <a:stretch/>
        </p:blipFill>
        <p:spPr>
          <a:xfrm>
            <a:off x="5306544" y="1778415"/>
            <a:ext cx="1927188" cy="28724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3F57DE-4426-F69A-9C1B-0235FA932649}"/>
              </a:ext>
            </a:extLst>
          </p:cNvPr>
          <p:cNvSpPr txBox="1"/>
          <p:nvPr/>
        </p:nvSpPr>
        <p:spPr>
          <a:xfrm>
            <a:off x="599064" y="1350899"/>
            <a:ext cx="2743199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Montserrat"/>
              </a:rPr>
              <a:t>Dati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tre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punti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b="1">
                <a:solidFill>
                  <a:schemeClr val="bg1"/>
                </a:solidFill>
                <a:latin typeface="Montserrat"/>
              </a:rPr>
              <a:t>P0, P1 ,P2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vengono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create due </a:t>
            </a:r>
            <a:r>
              <a:rPr lang="en-US" sz="1200" b="1">
                <a:solidFill>
                  <a:schemeClr val="bg1"/>
                </a:solidFill>
                <a:latin typeface="Montserrat"/>
              </a:rPr>
              <a:t>curve di </a:t>
            </a:r>
            <a:r>
              <a:rPr lang="en-US" sz="1200" b="1" err="1">
                <a:solidFill>
                  <a:schemeClr val="bg1"/>
                </a:solidFill>
                <a:latin typeface="Montserrat"/>
              </a:rPr>
              <a:t>supporto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grado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1, date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dalle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due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cppie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punti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 P0,P1 e P1 ,P2.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Considerando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un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valore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b="1">
                <a:solidFill>
                  <a:schemeClr val="bg1"/>
                </a:solidFill>
                <a:latin typeface="Montserrat"/>
              </a:rPr>
              <a:t>t∈[0,1]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definiamo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due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punti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ulteriori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sui due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segmenti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la cui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unione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 genera un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ulteriore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segmento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denominato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b="1" err="1">
                <a:solidFill>
                  <a:schemeClr val="bg1"/>
                </a:solidFill>
                <a:latin typeface="Montserrat"/>
              </a:rPr>
              <a:t>poligonale</a:t>
            </a:r>
            <a:r>
              <a:rPr lang="en-US" sz="1200" b="1">
                <a:solidFill>
                  <a:schemeClr val="bg1"/>
                </a:solidFill>
                <a:latin typeface="Montserrat"/>
              </a:rPr>
              <a:t> di primo </a:t>
            </a:r>
            <a:r>
              <a:rPr lang="en-US" sz="1200" b="1" err="1">
                <a:solidFill>
                  <a:schemeClr val="bg1"/>
                </a:solidFill>
                <a:latin typeface="Montserrat"/>
              </a:rPr>
              <a:t>livello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. A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partire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da tale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segmento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 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viene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individuato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un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ulteriore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 punto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funzione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t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corrispondente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alla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curva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Bézier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grado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2.</a:t>
            </a:r>
            <a:endParaRPr lang="en-US" sz="1200">
              <a:solidFill>
                <a:schemeClr val="bg1"/>
              </a:solidFill>
            </a:endParaRPr>
          </a:p>
          <a:p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ECE00B0-35F1-EA3E-C7CE-BD2DD216CC13}"/>
              </a:ext>
            </a:extLst>
          </p:cNvPr>
          <p:cNvSpPr/>
          <p:nvPr/>
        </p:nvSpPr>
        <p:spPr>
          <a:xfrm>
            <a:off x="5214702" y="700448"/>
            <a:ext cx="2114320" cy="14095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0C24895-2B72-0CB4-F9FF-E10E1545D7D9}"/>
              </a:ext>
            </a:extLst>
          </p:cNvPr>
          <p:cNvSpPr/>
          <p:nvPr/>
        </p:nvSpPr>
        <p:spPr>
          <a:xfrm>
            <a:off x="4712500" y="2760525"/>
            <a:ext cx="3341840" cy="4173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282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725292" y="597185"/>
            <a:ext cx="78090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bg1"/>
                </a:solidFill>
              </a:rPr>
              <a:t>Introduzione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81" name="Google Shape;181;p35"/>
          <p:cNvSpPr txBox="1">
            <a:spLocks noGrp="1"/>
          </p:cNvSpPr>
          <p:nvPr>
            <p:ph type="body" idx="1"/>
          </p:nvPr>
        </p:nvSpPr>
        <p:spPr>
          <a:xfrm>
            <a:off x="706029" y="1267273"/>
            <a:ext cx="7746047" cy="2937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it-IT">
                <a:solidFill>
                  <a:schemeClr val="bg1"/>
                </a:solidFill>
              </a:rPr>
              <a:t>Con l’affermarsi della simulazione computazionale come strumento d’indagine scientifica, la quantità di </a:t>
            </a:r>
            <a:r>
              <a:rPr lang="it-IT" b="1">
                <a:solidFill>
                  <a:schemeClr val="bg1"/>
                </a:solidFill>
              </a:rPr>
              <a:t>dati </a:t>
            </a:r>
            <a:r>
              <a:rPr lang="it-IT">
                <a:solidFill>
                  <a:schemeClr val="bg1"/>
                </a:solidFill>
              </a:rPr>
              <a:t>con cui si ha a che fare è diventata tale da rendere necessaria l’implementazione di metodi matematici per la visualizzazione interattiva, efficiente e dettagliata dei dati raccolti. </a:t>
            </a:r>
          </a:p>
          <a:p>
            <a:pPr marL="0" indent="0">
              <a:buSzPts val="1100"/>
              <a:buNone/>
            </a:pPr>
            <a:endParaRPr lang="it-IT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/>
              <a:t>Difatti la </a:t>
            </a:r>
            <a:r>
              <a:rPr lang="it-IT" b="1" i="1">
                <a:solidFill>
                  <a:schemeClr val="bg1"/>
                </a:solidFill>
              </a:rPr>
              <a:t>Data science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/>
              <a:t>è la scienza che estrae valore dai dati, basata su metodi scientifici e tecniche di analisi di essi, al fine trasformarli in una informazione utile. </a:t>
            </a:r>
            <a:r>
              <a:rPr lang="it-IT">
                <a:solidFill>
                  <a:schemeClr val="bg1"/>
                </a:solidFill>
              </a:rPr>
              <a:t>Si pone quindi il problema di costruire un </a:t>
            </a:r>
            <a:r>
              <a:rPr lang="it-IT" b="1">
                <a:solidFill>
                  <a:schemeClr val="bg1"/>
                </a:solidFill>
              </a:rPr>
              <a:t>modello matematico </a:t>
            </a:r>
            <a:r>
              <a:rPr lang="it-IT">
                <a:solidFill>
                  <a:schemeClr val="bg1"/>
                </a:solidFill>
              </a:rPr>
              <a:t>che descriva e rappresenti in modo attendibile un insieme di dati in maniera tale da: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</a:rPr>
              <a:t>Dedurre nuove informazioni utili sulla base dei dati già noti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</a:rPr>
              <a:t>Rappresentare dati in modo più conciso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Per fare ciò si fa ricorso ad una curva o ad una funzione matematica, che dunque possa al meglio </a:t>
            </a:r>
            <a:r>
              <a:rPr lang="it-IT" b="1"/>
              <a:t>descrivere</a:t>
            </a:r>
            <a:r>
              <a:rPr lang="it-IT"/>
              <a:t> le relazioni presenti tra i dati. Tale processo prende il nome di </a:t>
            </a:r>
            <a:r>
              <a:rPr lang="it-IT" b="1" i="1"/>
              <a:t>Curve</a:t>
            </a:r>
            <a:r>
              <a:rPr lang="it-IT" b="1"/>
              <a:t> </a:t>
            </a:r>
            <a:r>
              <a:rPr lang="it-IT" b="1" i="1"/>
              <a:t>fitting.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/>
          <p:nvPr/>
        </p:nvSpPr>
        <p:spPr>
          <a:xfrm>
            <a:off x="326961" y="261712"/>
            <a:ext cx="3287406" cy="4627989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72C74E-774A-6F0C-F3C2-6F1BF6B12C43}"/>
              </a:ext>
            </a:extLst>
          </p:cNvPr>
          <p:cNvSpPr txBox="1"/>
          <p:nvPr/>
        </p:nvSpPr>
        <p:spPr>
          <a:xfrm>
            <a:off x="932443" y="179455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err="1">
                <a:solidFill>
                  <a:schemeClr val="bg1"/>
                </a:solidFill>
                <a:latin typeface="Montserrat"/>
              </a:rPr>
              <a:t>Curva</a:t>
            </a:r>
            <a:r>
              <a:rPr lang="en-US" sz="1800" b="1">
                <a:solidFill>
                  <a:schemeClr val="bg1"/>
                </a:solidFill>
                <a:latin typeface="Montserrat"/>
              </a:rPr>
              <a:t> di Grado 3</a:t>
            </a:r>
            <a:endParaRPr lang="en-US" sz="18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6FE39A-DC9C-A2E1-1522-8341164C49BF}"/>
              </a:ext>
            </a:extLst>
          </p:cNvPr>
          <p:cNvSpPr txBox="1"/>
          <p:nvPr/>
        </p:nvSpPr>
        <p:spPr>
          <a:xfrm>
            <a:off x="3883084" y="1455969"/>
            <a:ext cx="50221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latin typeface="Montserrat"/>
              </a:rPr>
              <a:t>La </a:t>
            </a:r>
            <a:r>
              <a:rPr lang="en-US" sz="1050" err="1">
                <a:latin typeface="Montserrat"/>
              </a:rPr>
              <a:t>curva</a:t>
            </a:r>
            <a:r>
              <a:rPr lang="en-US" sz="1050">
                <a:latin typeface="Montserrat"/>
              </a:rPr>
              <a:t> è </a:t>
            </a:r>
            <a:r>
              <a:rPr lang="en-US" sz="1050" err="1">
                <a:latin typeface="Montserrat"/>
              </a:rPr>
              <a:t>definita</a:t>
            </a:r>
            <a:r>
              <a:rPr lang="en-US" sz="1050">
                <a:latin typeface="Montserrat"/>
              </a:rPr>
              <a:t> </a:t>
            </a:r>
            <a:r>
              <a:rPr lang="en-US" sz="1050" err="1">
                <a:latin typeface="Montserrat"/>
              </a:rPr>
              <a:t>dalla</a:t>
            </a:r>
            <a:r>
              <a:rPr lang="en-US" sz="1050">
                <a:latin typeface="Montserrat"/>
              </a:rPr>
              <a:t> </a:t>
            </a:r>
            <a:r>
              <a:rPr lang="en-US" sz="1050" err="1">
                <a:latin typeface="Montserrat"/>
              </a:rPr>
              <a:t>seguente</a:t>
            </a:r>
            <a:r>
              <a:rPr lang="en-US" sz="1050">
                <a:latin typeface="Montserrat"/>
              </a:rPr>
              <a:t> </a:t>
            </a:r>
            <a:r>
              <a:rPr lang="en-US" sz="1050" err="1">
                <a:latin typeface="Montserrat"/>
              </a:rPr>
              <a:t>equazione</a:t>
            </a:r>
            <a:r>
              <a:rPr lang="en-US" sz="1050">
                <a:latin typeface="Montserrat"/>
              </a:rPr>
              <a:t>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3F57DE-4426-F69A-9C1B-0235FA932649}"/>
              </a:ext>
            </a:extLst>
          </p:cNvPr>
          <p:cNvSpPr txBox="1"/>
          <p:nvPr/>
        </p:nvSpPr>
        <p:spPr>
          <a:xfrm>
            <a:off x="714221" y="2177454"/>
            <a:ext cx="2587473" cy="12311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Montserrat"/>
              </a:rPr>
              <a:t>Nel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caso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delle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curve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grado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3 il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discorso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precedente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si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amplia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introducento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un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altro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punto a</a:t>
            </a:r>
            <a:endParaRPr lang="en-US">
              <a:solidFill>
                <a:schemeClr val="bg1"/>
              </a:solidFill>
              <a:latin typeface="Montserrat"/>
            </a:endParaRPr>
          </a:p>
          <a:p>
            <a:pPr algn="ctr"/>
            <a:r>
              <a:rPr lang="en-US" sz="1200" err="1">
                <a:solidFill>
                  <a:schemeClr val="bg1"/>
                </a:solidFill>
                <a:latin typeface="Montserrat"/>
              </a:rPr>
              <a:t>formare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il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poligono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controllo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ottenendo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:</a:t>
            </a:r>
            <a:endParaRPr lang="en-US">
              <a:solidFill>
                <a:schemeClr val="bg1"/>
              </a:solidFill>
              <a:latin typeface="Montserrat"/>
            </a:endParaRPr>
          </a:p>
          <a:p>
            <a:endParaRPr lang="it-IT"/>
          </a:p>
        </p:txBody>
      </p:sp>
      <p:pic>
        <p:nvPicPr>
          <p:cNvPr id="2" name="Picture 3" descr="A picture containing text, watch, gauge&#10;&#10;Description automatically generated">
            <a:extLst>
              <a:ext uri="{FF2B5EF4-FFF2-40B4-BE49-F238E27FC236}">
                <a16:creationId xmlns:a16="http://schemas.microsoft.com/office/drawing/2014/main" id="{A7967C47-17C8-2912-BC60-5310B6A55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040" y="1875719"/>
            <a:ext cx="4683476" cy="375051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E3D9F2A7-14BA-EE90-E74C-61612B265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554" y="2477608"/>
            <a:ext cx="2305050" cy="1562100"/>
          </a:xfrm>
          <a:prstGeom prst="rect">
            <a:avLst/>
          </a:prstGeom>
        </p:spPr>
      </p:pic>
      <p:pic>
        <p:nvPicPr>
          <p:cNvPr id="6" name="Picture 8" descr="Diagram&#10;&#10;Description automatically generated">
            <a:extLst>
              <a:ext uri="{FF2B5EF4-FFF2-40B4-BE49-F238E27FC236}">
                <a16:creationId xmlns:a16="http://schemas.microsoft.com/office/drawing/2014/main" id="{9D099002-C9DF-DC8F-AA2B-FF42BEC58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728" y="2475491"/>
            <a:ext cx="24860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63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/>
          <p:nvPr/>
        </p:nvSpPr>
        <p:spPr>
          <a:xfrm>
            <a:off x="2405" y="657"/>
            <a:ext cx="3555517" cy="5143043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84BE759-31E3-8FB3-5702-9C3DD48B1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881" y="867398"/>
            <a:ext cx="3785878" cy="527400"/>
          </a:xfrm>
        </p:spPr>
        <p:txBody>
          <a:bodyPr/>
          <a:lstStyle/>
          <a:p>
            <a:r>
              <a:rPr lang="en-US" sz="2800" err="1">
                <a:solidFill>
                  <a:schemeClr val="bg1"/>
                </a:solidFill>
              </a:rPr>
              <a:t>Curva</a:t>
            </a:r>
            <a:r>
              <a:rPr lang="en-US" sz="2800">
                <a:solidFill>
                  <a:schemeClr val="bg1"/>
                </a:solidFill>
              </a:rPr>
              <a:t> di </a:t>
            </a:r>
            <a:r>
              <a:rPr lang="en-US" sz="2800" err="1">
                <a:solidFill>
                  <a:schemeClr val="bg1"/>
                </a:solidFill>
              </a:rPr>
              <a:t>Bézier</a:t>
            </a:r>
            <a:r>
              <a:rPr lang="en-US" sz="2800">
                <a:solidFill>
                  <a:schemeClr val="bg1"/>
                </a:solidFill>
              </a:rPr>
              <a:t> 2D </a:t>
            </a:r>
          </a:p>
        </p:txBody>
      </p:sp>
      <p:pic>
        <p:nvPicPr>
          <p:cNvPr id="9" name="Picture 5" descr="Chart&#10;&#10;Description automatically generated">
            <a:extLst>
              <a:ext uri="{FF2B5EF4-FFF2-40B4-BE49-F238E27FC236}">
                <a16:creationId xmlns:a16="http://schemas.microsoft.com/office/drawing/2014/main" id="{94C6868E-3FDC-29F7-4480-125C952EB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149" y="1069073"/>
            <a:ext cx="3908432" cy="3005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915BC5-2FC7-1F9F-2DA9-82213B0DAA1C}"/>
              </a:ext>
            </a:extLst>
          </p:cNvPr>
          <p:cNvSpPr txBox="1"/>
          <p:nvPr/>
        </p:nvSpPr>
        <p:spPr>
          <a:xfrm>
            <a:off x="366159" y="1515804"/>
            <a:ext cx="3055530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Montserrat"/>
              </a:rPr>
              <a:t>Matlab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mette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a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disposizione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delle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apposite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funzioni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per la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costruzione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delle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curva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Bézier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generando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opportunamente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I </a:t>
            </a:r>
            <a:r>
              <a:rPr lang="en-US" sz="1200" b="1" err="1">
                <a:solidFill>
                  <a:schemeClr val="bg1"/>
                </a:solidFill>
                <a:latin typeface="Montserrat"/>
              </a:rPr>
              <a:t>polinomi</a:t>
            </a:r>
            <a:r>
              <a:rPr lang="en-US" sz="1200" b="1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b="1" err="1">
                <a:solidFill>
                  <a:schemeClr val="bg1"/>
                </a:solidFill>
                <a:latin typeface="Montserrat"/>
              </a:rPr>
              <a:t>Bernsteìn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tramite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il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comando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: </a:t>
            </a:r>
          </a:p>
          <a:p>
            <a:endParaRPr lang="en-US" sz="1200">
              <a:solidFill>
                <a:schemeClr val="bg1"/>
              </a:solidFill>
              <a:latin typeface="Montserrat"/>
            </a:endParaRPr>
          </a:p>
          <a:p>
            <a:r>
              <a:rPr lang="en-US" sz="1200" b="1">
                <a:solidFill>
                  <a:schemeClr val="bg1"/>
                </a:solidFill>
                <a:latin typeface="Montserrat"/>
              </a:rPr>
              <a:t>B = </a:t>
            </a:r>
            <a:r>
              <a:rPr lang="en-US" sz="1200" b="1" err="1">
                <a:solidFill>
                  <a:schemeClr val="bg1"/>
                </a:solidFill>
                <a:latin typeface="Montserrat"/>
              </a:rPr>
              <a:t>bernsteinMatrix</a:t>
            </a:r>
            <a:r>
              <a:rPr lang="en-US" sz="1200" b="1">
                <a:solidFill>
                  <a:schemeClr val="bg1"/>
                </a:solidFill>
                <a:latin typeface="Montserrat"/>
              </a:rPr>
              <a:t>(</a:t>
            </a:r>
            <a:r>
              <a:rPr lang="en-US" sz="1200" b="1" err="1">
                <a:solidFill>
                  <a:schemeClr val="bg1"/>
                </a:solidFill>
                <a:latin typeface="Montserrat"/>
              </a:rPr>
              <a:t>k,t</a:t>
            </a:r>
            <a:r>
              <a:rPr lang="en-US" sz="1200" b="1">
                <a:solidFill>
                  <a:schemeClr val="bg1"/>
                </a:solidFill>
                <a:latin typeface="Montserrat"/>
              </a:rPr>
              <a:t>) </a:t>
            </a:r>
          </a:p>
          <a:p>
            <a:endParaRPr lang="en-US" sz="1200">
              <a:solidFill>
                <a:schemeClr val="bg1"/>
              </a:solidFill>
              <a:latin typeface="Montserrat"/>
            </a:endParaRPr>
          </a:p>
          <a:p>
            <a:r>
              <a:rPr lang="en-US" sz="1200">
                <a:solidFill>
                  <a:schemeClr val="bg1"/>
                </a:solidFill>
                <a:latin typeface="Montserrat"/>
              </a:rPr>
              <a:t>Tale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funzione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restituisce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un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vettore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b="1">
                <a:solidFill>
                  <a:schemeClr val="bg1"/>
                </a:solidFill>
                <a:latin typeface="Montserrat"/>
              </a:rPr>
              <a:t>n-</a:t>
            </a:r>
            <a:r>
              <a:rPr lang="en-US" sz="1200" b="1" err="1">
                <a:solidFill>
                  <a:schemeClr val="bg1"/>
                </a:solidFill>
                <a:latin typeface="Montserrat"/>
              </a:rPr>
              <a:t>dimensionale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contenente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gli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n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polinomi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Bernstein di grad k=n-1 , dove n è il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numero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dei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punti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controllo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2281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/>
          <p:nvPr/>
        </p:nvSpPr>
        <p:spPr>
          <a:xfrm>
            <a:off x="2405" y="657"/>
            <a:ext cx="3555517" cy="5143043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14BBE06-DA7C-226F-364E-C62E8CCF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115" y="1040797"/>
            <a:ext cx="4069642" cy="3141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3B4E28-016B-A338-990F-31BE95E601EC}"/>
              </a:ext>
            </a:extLst>
          </p:cNvPr>
          <p:cNvSpPr txBox="1"/>
          <p:nvPr/>
        </p:nvSpPr>
        <p:spPr>
          <a:xfrm>
            <a:off x="381705" y="1657752"/>
            <a:ext cx="2858104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err="1">
                <a:solidFill>
                  <a:schemeClr val="accent2"/>
                </a:solidFill>
                <a:latin typeface="Montserrat"/>
              </a:rPr>
              <a:t>Proviamo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adesso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a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cambiare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uno solo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dei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punti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controllo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contenuti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nel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vettore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P. </a:t>
            </a:r>
            <a:endParaRPr lang="en-US" sz="1200">
              <a:solidFill>
                <a:schemeClr val="accent2"/>
              </a:solidFill>
            </a:endParaRPr>
          </a:p>
          <a:p>
            <a:pPr algn="ctr"/>
            <a:r>
              <a:rPr lang="en-US" sz="1200" err="1">
                <a:solidFill>
                  <a:schemeClr val="accent2"/>
                </a:solidFill>
                <a:latin typeface="Montserrat"/>
              </a:rPr>
              <a:t>Graficando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la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nuova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curva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Beziér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si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vede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chiaramente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come la </a:t>
            </a:r>
            <a:r>
              <a:rPr lang="en-US" sz="1200" b="1" err="1">
                <a:solidFill>
                  <a:schemeClr val="accent2"/>
                </a:solidFill>
                <a:latin typeface="Montserrat"/>
              </a:rPr>
              <a:t>modifica</a:t>
            </a:r>
            <a:r>
              <a:rPr lang="en-US" sz="1200" b="1">
                <a:solidFill>
                  <a:schemeClr val="accent2"/>
                </a:solidFill>
                <a:latin typeface="Montserrat"/>
              </a:rPr>
              <a:t> locale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anche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di un sol punto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abbia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un </a:t>
            </a:r>
            <a:r>
              <a:rPr lang="en-US" sz="1200" b="1" err="1">
                <a:solidFill>
                  <a:schemeClr val="accent2"/>
                </a:solidFill>
                <a:latin typeface="Montserrat"/>
              </a:rPr>
              <a:t>impatto</a:t>
            </a:r>
            <a:r>
              <a:rPr lang="en-US" sz="1200" b="1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b="1" err="1">
                <a:solidFill>
                  <a:schemeClr val="accent2"/>
                </a:solidFill>
                <a:latin typeface="Montserrat"/>
              </a:rPr>
              <a:t>globale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sul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suo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andamento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,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questo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perchè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le </a:t>
            </a:r>
            <a:r>
              <a:rPr lang="en-US" sz="1200" b="1" err="1">
                <a:solidFill>
                  <a:schemeClr val="accent2"/>
                </a:solidFill>
                <a:latin typeface="Montserrat"/>
              </a:rPr>
              <a:t>funzioni</a:t>
            </a:r>
            <a:r>
              <a:rPr lang="en-US" sz="1200" b="1">
                <a:solidFill>
                  <a:schemeClr val="accent2"/>
                </a:solidFill>
                <a:latin typeface="Montserrat"/>
              </a:rPr>
              <a:t> di base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che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sono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state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impiegate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sono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definite e </a:t>
            </a:r>
            <a:r>
              <a:rPr lang="en-US" sz="1200" b="1">
                <a:solidFill>
                  <a:schemeClr val="accent2"/>
                </a:solidFill>
                <a:latin typeface="Montserrat"/>
              </a:rPr>
              <a:t>non </a:t>
            </a:r>
            <a:r>
              <a:rPr lang="en-US" sz="1200" b="1" err="1">
                <a:solidFill>
                  <a:schemeClr val="accent2"/>
                </a:solidFill>
                <a:latin typeface="Montserrat"/>
              </a:rPr>
              <a:t>nulle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in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tutto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l’intervallo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definizione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della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Montserrat"/>
              </a:rPr>
              <a:t>curva</a:t>
            </a:r>
            <a:r>
              <a:rPr lang="en-US" sz="1200">
                <a:solidFill>
                  <a:schemeClr val="accent2"/>
                </a:solidFill>
                <a:latin typeface="Montserrat"/>
              </a:rPr>
              <a:t> .</a:t>
            </a: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734352-2311-BE0F-D28C-BE2022554C6B}"/>
              </a:ext>
            </a:extLst>
          </p:cNvPr>
          <p:cNvSpPr txBox="1"/>
          <p:nvPr/>
        </p:nvSpPr>
        <p:spPr>
          <a:xfrm>
            <a:off x="137532" y="1010155"/>
            <a:ext cx="33358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err="1">
                <a:solidFill>
                  <a:schemeClr val="accent2"/>
                </a:solidFill>
                <a:latin typeface="Playfair Display SemiBold"/>
              </a:rPr>
              <a:t>Modifica</a:t>
            </a:r>
            <a:r>
              <a:rPr lang="en-US" sz="1800">
                <a:solidFill>
                  <a:schemeClr val="accent2"/>
                </a:solidFill>
                <a:latin typeface="Playfair Display SemiBold"/>
              </a:rPr>
              <a:t> di un Punto di </a:t>
            </a:r>
            <a:r>
              <a:rPr lang="en-US" sz="1800" err="1">
                <a:solidFill>
                  <a:schemeClr val="accent2"/>
                </a:solidFill>
                <a:latin typeface="Playfair Display SemiBold"/>
              </a:rPr>
              <a:t>controllo</a:t>
            </a:r>
            <a:endParaRPr lang="en-US" sz="1800">
              <a:solidFill>
                <a:schemeClr val="accent2"/>
              </a:solidFill>
              <a:latin typeface="Playfair Displ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43203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/>
          <p:nvPr/>
        </p:nvSpPr>
        <p:spPr>
          <a:xfrm>
            <a:off x="1889" y="-2671"/>
            <a:ext cx="3603592" cy="5148622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D036B6-1946-4CF3-21E0-A9974499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2951" y="1123279"/>
            <a:ext cx="4265655" cy="527400"/>
          </a:xfrm>
        </p:spPr>
        <p:txBody>
          <a:bodyPr/>
          <a:lstStyle/>
          <a:p>
            <a:r>
              <a:rPr lang="en-US" sz="2800" err="1">
                <a:solidFill>
                  <a:schemeClr val="bg1"/>
                </a:solidFill>
              </a:rPr>
              <a:t>Curva</a:t>
            </a:r>
            <a:r>
              <a:rPr lang="en-US" sz="2800">
                <a:solidFill>
                  <a:schemeClr val="bg1"/>
                </a:solidFill>
              </a:rPr>
              <a:t> di </a:t>
            </a:r>
            <a:r>
              <a:rPr lang="en-US" sz="2800" err="1">
                <a:solidFill>
                  <a:schemeClr val="bg1"/>
                </a:solidFill>
              </a:rPr>
              <a:t>Bézier</a:t>
            </a:r>
            <a:r>
              <a:rPr lang="en-US" sz="2800">
                <a:solidFill>
                  <a:schemeClr val="bg1"/>
                </a:solidFill>
              </a:rPr>
              <a:t> 3D</a:t>
            </a:r>
            <a:r>
              <a:rPr lang="en-US" sz="3600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96E68-82ED-C91B-B3CF-A563321DCFF3}"/>
              </a:ext>
            </a:extLst>
          </p:cNvPr>
          <p:cNvSpPr txBox="1"/>
          <p:nvPr/>
        </p:nvSpPr>
        <p:spPr>
          <a:xfrm>
            <a:off x="445836" y="1833937"/>
            <a:ext cx="278200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chemeClr val="accent2"/>
                </a:solidFill>
                <a:latin typeface="Montserrat"/>
              </a:rPr>
              <a:t>Negli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esempi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finora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riportati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abbiamo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usato</a:t>
            </a:r>
            <a:r>
              <a:rPr lang="en-US">
                <a:solidFill>
                  <a:schemeClr val="accent2"/>
                </a:solidFill>
                <a:latin typeface="Montserrat"/>
              </a:rPr>
              <a:t> sempre </a:t>
            </a:r>
            <a:r>
              <a:rPr lang="en-US" b="1" err="1">
                <a:solidFill>
                  <a:schemeClr val="accent2"/>
                </a:solidFill>
                <a:latin typeface="Montserrat"/>
              </a:rPr>
              <a:t>punti</a:t>
            </a:r>
            <a:r>
              <a:rPr lang="en-US" b="1">
                <a:solidFill>
                  <a:schemeClr val="accent2"/>
                </a:solidFill>
                <a:latin typeface="Montserrat"/>
              </a:rPr>
              <a:t> di R</a:t>
            </a:r>
            <a:r>
              <a:rPr lang="en-US" b="1" baseline="30000">
                <a:solidFill>
                  <a:schemeClr val="accent2"/>
                </a:solidFill>
                <a:latin typeface="Montserrat"/>
              </a:rPr>
              <a:t>2</a:t>
            </a:r>
            <a:r>
              <a:rPr lang="en-US">
                <a:solidFill>
                  <a:schemeClr val="accent2"/>
                </a:solidFill>
                <a:latin typeface="Montserrat"/>
              </a:rPr>
              <a:t>,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tuttavia</a:t>
            </a:r>
            <a:r>
              <a:rPr lang="en-US">
                <a:solidFill>
                  <a:schemeClr val="accent2"/>
                </a:solidFill>
                <a:latin typeface="Montserrat"/>
              </a:rPr>
              <a:t> le curve di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Bézier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sono</a:t>
            </a:r>
            <a:r>
              <a:rPr lang="en-US">
                <a:solidFill>
                  <a:schemeClr val="accent2"/>
                </a:solidFill>
                <a:latin typeface="Montserrat"/>
              </a:rPr>
              <a:t> definite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anche</a:t>
            </a:r>
            <a:r>
              <a:rPr lang="en-US">
                <a:solidFill>
                  <a:schemeClr val="accent2"/>
                </a:solidFill>
                <a:latin typeface="Montserrat"/>
              </a:rPr>
              <a:t> per </a:t>
            </a:r>
            <a:r>
              <a:rPr lang="en-US" b="1" err="1">
                <a:solidFill>
                  <a:schemeClr val="accent2"/>
                </a:solidFill>
                <a:latin typeface="Montserrat"/>
              </a:rPr>
              <a:t>vettori</a:t>
            </a:r>
            <a:r>
              <a:rPr lang="en-US" b="1">
                <a:solidFill>
                  <a:schemeClr val="accent2"/>
                </a:solidFill>
                <a:latin typeface="Montserrat"/>
              </a:rPr>
              <a:t> di R</a:t>
            </a:r>
            <a:r>
              <a:rPr lang="en-US" b="1" baseline="30000">
                <a:solidFill>
                  <a:schemeClr val="accent2"/>
                </a:solidFill>
                <a:latin typeface="Montserrat"/>
              </a:rPr>
              <a:t>3</a:t>
            </a:r>
            <a:r>
              <a:rPr lang="en-US">
                <a:solidFill>
                  <a:schemeClr val="accent2"/>
                </a:solidFill>
                <a:latin typeface="Montserrat"/>
              </a:rPr>
              <a:t>  e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l’algoritmo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illustrato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precedentemente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funziona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anche</a:t>
            </a:r>
            <a:r>
              <a:rPr lang="en-US">
                <a:solidFill>
                  <a:schemeClr val="accent2"/>
                </a:solidFill>
                <a:latin typeface="Montserrat"/>
              </a:rPr>
              <a:t> in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questo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caso</a:t>
            </a:r>
            <a:r>
              <a:rPr lang="en-US">
                <a:solidFill>
                  <a:schemeClr val="accent2"/>
                </a:solidFill>
                <a:latin typeface="Montserrat"/>
              </a:rPr>
              <a:t>. 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1" name="Picture 7" descr="Chart&#10;&#10;Description automatically generated">
            <a:extLst>
              <a:ext uri="{FF2B5EF4-FFF2-40B4-BE49-F238E27FC236}">
                <a16:creationId xmlns:a16="http://schemas.microsoft.com/office/drawing/2014/main" id="{14EB5A3F-7174-6785-41FB-9A0EBC2AA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11" y="1020974"/>
            <a:ext cx="4272652" cy="319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15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B510F8-AE69-631F-4F41-920CA2B4B0E5}"/>
              </a:ext>
            </a:extLst>
          </p:cNvPr>
          <p:cNvSpPr/>
          <p:nvPr/>
        </p:nvSpPr>
        <p:spPr>
          <a:xfrm>
            <a:off x="1411" y="-2117"/>
            <a:ext cx="3499554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9A05B6-AC31-D856-5354-AC734E24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694" y="1073732"/>
            <a:ext cx="4265655" cy="527400"/>
          </a:xfrm>
        </p:spPr>
        <p:txBody>
          <a:bodyPr/>
          <a:lstStyle/>
          <a:p>
            <a:pPr algn="ctr"/>
            <a:r>
              <a:rPr lang="en-US" sz="2400" b="0">
                <a:solidFill>
                  <a:schemeClr val="accent5">
                    <a:lumMod val="85000"/>
                    <a:lumOff val="15000"/>
                  </a:schemeClr>
                </a:solidFill>
              </a:rPr>
              <a:t>Il </a:t>
            </a:r>
            <a:r>
              <a:rPr lang="en-US" sz="2400" b="0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fenomeno</a:t>
            </a:r>
            <a:r>
              <a:rPr lang="en-US" sz="2400" b="0">
                <a:solidFill>
                  <a:schemeClr val="accent5">
                    <a:lumMod val="85000"/>
                    <a:lumOff val="15000"/>
                  </a:schemeClr>
                </a:solidFill>
              </a:rPr>
              <a:t> di Runge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4645B-10EC-2A9E-6559-E5C540D4961D}"/>
              </a:ext>
            </a:extLst>
          </p:cNvPr>
          <p:cNvSpPr txBox="1"/>
          <p:nvPr/>
        </p:nvSpPr>
        <p:spPr>
          <a:xfrm>
            <a:off x="228698" y="1725789"/>
            <a:ext cx="303756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L'impiego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dei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polinomi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come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funzioni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di base per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l'interpolazione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 è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vantaggioso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ma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limitato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a causa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delle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oscillazioni</a:t>
            </a:r>
            <a:r>
              <a:rPr lang="en-US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che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si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verificano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all'aumentare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del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grado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, per cui con un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maggior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numero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di nodi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si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rischia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peggiorare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l'affidabilità</a:t>
            </a:r>
            <a:r>
              <a:rPr lang="en-US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del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modello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. Tale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fenomeno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è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noto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come </a:t>
            </a:r>
            <a:r>
              <a:rPr lang="en-US" sz="1200" b="1" i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Fenomeno</a:t>
            </a:r>
            <a:r>
              <a:rPr lang="en-US" sz="1200" b="1" i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di Runge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,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scoperto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dall'omonimo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matematico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mentre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studiava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 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l'interpolazione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polinomiale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alcune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funzioni</a:t>
            </a:r>
            <a:r>
              <a:rPr lang="en-US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.</a:t>
            </a:r>
            <a:endParaRPr lang="en-US" sz="1200">
              <a:solidFill>
                <a:schemeClr val="accent5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C5B9EF3-2789-42ED-D7FD-35E192913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82" y="1543875"/>
            <a:ext cx="2743200" cy="683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67597A-C010-AD3C-403E-B92B1665354B}"/>
              </a:ext>
            </a:extLst>
          </p:cNvPr>
          <p:cNvSpPr txBox="1"/>
          <p:nvPr/>
        </p:nvSpPr>
        <p:spPr>
          <a:xfrm>
            <a:off x="3722921" y="546609"/>
            <a:ext cx="533882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Montserrat"/>
              </a:rPr>
              <a:t>Determiniamo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l’interpolazione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polinomiale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della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seguente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funzione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su</a:t>
            </a:r>
            <a:r>
              <a:rPr lang="en-US">
                <a:solidFill>
                  <a:schemeClr val="bg1"/>
                </a:solidFill>
                <a:latin typeface="Montserrat"/>
              </a:rPr>
              <a:t> un 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insieme</a:t>
            </a:r>
            <a:r>
              <a:rPr lang="en-US">
                <a:solidFill>
                  <a:schemeClr val="bg1"/>
                </a:solidFill>
                <a:latin typeface="Montserrat"/>
              </a:rPr>
              <a:t> di n </a:t>
            </a:r>
            <a:r>
              <a:rPr lang="en-US" b="1" err="1">
                <a:solidFill>
                  <a:schemeClr val="bg1"/>
                </a:solidFill>
                <a:latin typeface="Montserrat"/>
              </a:rPr>
              <a:t>punti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 </a:t>
            </a:r>
            <a:r>
              <a:rPr lang="en-US" b="1" err="1">
                <a:solidFill>
                  <a:schemeClr val="bg1"/>
                </a:solidFill>
                <a:latin typeface="Montserrat"/>
              </a:rPr>
              <a:t>equistanziati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nell’intervallo</a:t>
            </a:r>
            <a:r>
              <a:rPr lang="en-US">
                <a:solidFill>
                  <a:schemeClr val="bg1"/>
                </a:solidFill>
                <a:latin typeface="Montserrat"/>
              </a:rPr>
              <a:t> [-1,1] con un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polinomio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P</a:t>
            </a:r>
            <a:r>
              <a:rPr lang="en-US" sz="1100" b="1">
                <a:solidFill>
                  <a:schemeClr val="bg1"/>
                </a:solidFill>
                <a:latin typeface="Montserrat"/>
              </a:rPr>
              <a:t>m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(x)</a:t>
            </a:r>
            <a:r>
              <a:rPr lang="en-US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grado</a:t>
            </a:r>
            <a:r>
              <a:rPr lang="en-US">
                <a:solidFill>
                  <a:schemeClr val="bg1"/>
                </a:solidFill>
                <a:latin typeface="Montserrat"/>
              </a:rPr>
              <a:t> m≤ n.</a:t>
            </a:r>
          </a:p>
        </p:txBody>
      </p:sp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09990D3-B2F1-2E6B-4283-FD4FEE12D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770" y="2475507"/>
            <a:ext cx="4662311" cy="20901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6639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B510F8-AE69-631F-4F41-920CA2B4B0E5}"/>
              </a:ext>
            </a:extLst>
          </p:cNvPr>
          <p:cNvSpPr/>
          <p:nvPr/>
        </p:nvSpPr>
        <p:spPr>
          <a:xfrm>
            <a:off x="1411" y="-2117"/>
            <a:ext cx="3499554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9A05B6-AC31-D856-5354-AC734E24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8801" y="960268"/>
            <a:ext cx="4209211" cy="527400"/>
          </a:xfrm>
        </p:spPr>
        <p:txBody>
          <a:bodyPr/>
          <a:lstStyle/>
          <a:p>
            <a:pPr algn="ctr"/>
            <a:r>
              <a:rPr lang="en-US" sz="3200" b="0">
                <a:solidFill>
                  <a:schemeClr val="accent5">
                    <a:lumMod val="85000"/>
                    <a:lumOff val="15000"/>
                  </a:schemeClr>
                </a:solidFill>
              </a:rPr>
              <a:t>Nodi di </a:t>
            </a:r>
            <a:r>
              <a:rPr lang="en-US" sz="3200" b="0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Čebyšëv</a:t>
            </a:r>
            <a:r>
              <a:rPr lang="en-US" sz="3200" b="0">
                <a:solidFill>
                  <a:schemeClr val="accent5">
                    <a:lumMod val="85000"/>
                    <a:lumOff val="15000"/>
                  </a:schemeClr>
                </a:solidFill>
              </a:rPr>
              <a:t>-Gauss-</a:t>
            </a:r>
            <a:r>
              <a:rPr lang="en-US" sz="3200" b="0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Lobatto</a:t>
            </a:r>
            <a:endParaRPr lang="en-US" sz="3200" b="0">
              <a:solidFill>
                <a:schemeClr val="accent5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4645B-10EC-2A9E-6559-E5C540D4961D}"/>
              </a:ext>
            </a:extLst>
          </p:cNvPr>
          <p:cNvSpPr txBox="1"/>
          <p:nvPr/>
        </p:nvSpPr>
        <p:spPr>
          <a:xfrm>
            <a:off x="247814" y="2069050"/>
            <a:ext cx="3010980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Montserrat"/>
              </a:rPr>
              <a:t>E’ </a:t>
            </a:r>
            <a:r>
              <a:rPr lang="en-US" sz="1200" err="1">
                <a:latin typeface="Montserrat"/>
              </a:rPr>
              <a:t>possibile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considerare</a:t>
            </a:r>
            <a:r>
              <a:rPr lang="en-US" sz="1200">
                <a:latin typeface="Montserrat"/>
              </a:rPr>
              <a:t> uno schema di </a:t>
            </a:r>
            <a:r>
              <a:rPr lang="en-US" sz="1200" err="1">
                <a:latin typeface="Montserrat"/>
              </a:rPr>
              <a:t>interpolazione</a:t>
            </a:r>
            <a:r>
              <a:rPr lang="en-US" sz="1200">
                <a:latin typeface="Montserrat"/>
              </a:rPr>
              <a:t> alternativo </a:t>
            </a:r>
            <a:r>
              <a:rPr lang="en-US" sz="1200" err="1">
                <a:latin typeface="Montserrat"/>
              </a:rPr>
              <a:t>determinando</a:t>
            </a:r>
            <a:r>
              <a:rPr lang="en-US" sz="1200">
                <a:latin typeface="Montserrat"/>
              </a:rPr>
              <a:t> in </a:t>
            </a:r>
            <a:r>
              <a:rPr lang="en-US" sz="1200" err="1">
                <a:latin typeface="Montserrat"/>
              </a:rPr>
              <a:t>sostituzione</a:t>
            </a:r>
            <a:r>
              <a:rPr lang="en-US" sz="1200">
                <a:latin typeface="Montserrat"/>
              </a:rPr>
              <a:t> a nodi </a:t>
            </a:r>
            <a:r>
              <a:rPr lang="en-US" sz="1200" err="1">
                <a:latin typeface="Montserrat"/>
              </a:rPr>
              <a:t>equispaziati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nell’intervallo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considerato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cosiddetti</a:t>
            </a:r>
            <a:r>
              <a:rPr lang="en-US" sz="1200">
                <a:latin typeface="Montserrat"/>
              </a:rPr>
              <a:t> nodi di Gauss-Chebyshev-</a:t>
            </a:r>
            <a:r>
              <a:rPr lang="en-US" sz="1200" err="1">
                <a:latin typeface="Montserrat"/>
              </a:rPr>
              <a:t>Lobatto</a:t>
            </a:r>
            <a:r>
              <a:rPr lang="en-US" sz="1200">
                <a:latin typeface="Montserrat"/>
              </a:rPr>
              <a:t>.</a:t>
            </a:r>
          </a:p>
          <a:p>
            <a:pPr algn="ctr"/>
            <a:r>
              <a:rPr lang="en-US" sz="1200">
                <a:latin typeface="Montserrat"/>
              </a:rPr>
              <a:t>Essi </a:t>
            </a:r>
            <a:r>
              <a:rPr lang="en-US" sz="1200" err="1">
                <a:latin typeface="Montserrat"/>
              </a:rPr>
              <a:t>altro</a:t>
            </a:r>
            <a:r>
              <a:rPr lang="en-US" sz="1200">
                <a:latin typeface="Montserrat"/>
              </a:rPr>
              <a:t> non </a:t>
            </a:r>
            <a:r>
              <a:rPr lang="en-US" sz="1200" err="1">
                <a:latin typeface="Montserrat"/>
              </a:rPr>
              <a:t>sono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che</a:t>
            </a:r>
            <a:r>
              <a:rPr lang="en-US" sz="1200">
                <a:latin typeface="Montserrat"/>
              </a:rPr>
              <a:t> le </a:t>
            </a:r>
            <a:r>
              <a:rPr lang="en-US" sz="1200" b="1" err="1">
                <a:latin typeface="Montserrat"/>
              </a:rPr>
              <a:t>radici</a:t>
            </a:r>
            <a:r>
              <a:rPr lang="en-US" sz="1200" b="1">
                <a:latin typeface="Montserrat"/>
              </a:rPr>
              <a:t> </a:t>
            </a:r>
            <a:r>
              <a:rPr lang="en-US" sz="1200" b="1" err="1">
                <a:latin typeface="Montserrat"/>
              </a:rPr>
              <a:t>dei</a:t>
            </a:r>
            <a:r>
              <a:rPr lang="en-US" sz="1200" b="1">
                <a:latin typeface="Montserrat"/>
              </a:rPr>
              <a:t> </a:t>
            </a:r>
            <a:r>
              <a:rPr lang="en-US" sz="1200" b="1" err="1">
                <a:latin typeface="Montserrat"/>
              </a:rPr>
              <a:t>polinomi</a:t>
            </a:r>
            <a:r>
              <a:rPr lang="en-US" sz="1200" b="1">
                <a:latin typeface="Montserrat"/>
              </a:rPr>
              <a:t> di Chebyshev</a:t>
            </a:r>
            <a:r>
              <a:rPr lang="en-US" sz="1200">
                <a:latin typeface="Montserrat"/>
              </a:rPr>
              <a:t>. </a:t>
            </a:r>
          </a:p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7597A-C010-AD3C-403E-B92B1665354B}"/>
              </a:ext>
            </a:extLst>
          </p:cNvPr>
          <p:cNvSpPr txBox="1"/>
          <p:nvPr/>
        </p:nvSpPr>
        <p:spPr>
          <a:xfrm>
            <a:off x="4034303" y="886946"/>
            <a:ext cx="532553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/>
              </a:rPr>
              <a:t>Essi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sono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così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b="1" err="1">
                <a:solidFill>
                  <a:schemeClr val="bg1"/>
                </a:solidFill>
                <a:latin typeface="Montserrat"/>
              </a:rPr>
              <a:t>definiti</a:t>
            </a:r>
            <a:r>
              <a:rPr lang="en-US">
                <a:solidFill>
                  <a:schemeClr val="bg1"/>
                </a:solidFill>
                <a:latin typeface="Montserrat"/>
              </a:rPr>
              <a:t>:</a:t>
            </a:r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03D6443-0599-5DE9-D4AD-ABF0C6F6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475" y="821191"/>
            <a:ext cx="2150023" cy="4429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3D1A37-E6E7-382F-298B-0EA4ADDDCC38}"/>
              </a:ext>
            </a:extLst>
          </p:cNvPr>
          <p:cNvSpPr txBox="1"/>
          <p:nvPr/>
        </p:nvSpPr>
        <p:spPr>
          <a:xfrm>
            <a:off x="3891428" y="1521670"/>
            <a:ext cx="53255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/>
              </a:rPr>
              <a:t>La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scelta</a:t>
            </a:r>
            <a:r>
              <a:rPr lang="en-US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tali</a:t>
            </a:r>
            <a:r>
              <a:rPr lang="en-US">
                <a:solidFill>
                  <a:schemeClr val="bg1"/>
                </a:solidFill>
                <a:latin typeface="Montserrat"/>
              </a:rPr>
              <a:t> nodi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consente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una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b="1" err="1">
                <a:solidFill>
                  <a:schemeClr val="bg1"/>
                </a:solidFill>
                <a:latin typeface="Montserrat"/>
              </a:rPr>
              <a:t>maggiorazione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dell'errore</a:t>
            </a:r>
            <a:r>
              <a:rPr lang="en-US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interpolazione</a:t>
            </a:r>
            <a:endParaRPr lang="en-US">
              <a:solidFill>
                <a:schemeClr val="bg1"/>
              </a:solidFill>
              <a:latin typeface="Montserrat"/>
            </a:endParaRPr>
          </a:p>
        </p:txBody>
      </p:sp>
      <p:pic>
        <p:nvPicPr>
          <p:cNvPr id="5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FD1B76A-3D71-CC88-44BB-62C4F0836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738" y="2285425"/>
            <a:ext cx="4821470" cy="2123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8938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ED13-BB6B-F722-7664-D8ADF4479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157" y="542637"/>
            <a:ext cx="4624811" cy="446100"/>
          </a:xfrm>
        </p:spPr>
        <p:txBody>
          <a:bodyPr/>
          <a:lstStyle/>
          <a:p>
            <a:r>
              <a:rPr lang="en-US" b="0" err="1"/>
              <a:t>Errore</a:t>
            </a:r>
            <a:r>
              <a:rPr lang="en-US" b="0"/>
              <a:t> di </a:t>
            </a:r>
            <a:r>
              <a:rPr lang="en-US" b="0" err="1"/>
              <a:t>interpolazione</a:t>
            </a:r>
            <a:endParaRPr lang="en-US" b="0"/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36B92EB-B33F-F872-ECF0-C0F9376E8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21" y="2060518"/>
            <a:ext cx="5611610" cy="2405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8CA943-8933-AA17-810F-0F1CFE8E034C}"/>
              </a:ext>
            </a:extLst>
          </p:cNvPr>
          <p:cNvSpPr txBox="1"/>
          <p:nvPr/>
        </p:nvSpPr>
        <p:spPr>
          <a:xfrm>
            <a:off x="2211802" y="1161180"/>
            <a:ext cx="54454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Montserrat"/>
              </a:rPr>
              <a:t>Definiamo</a:t>
            </a:r>
            <a:r>
              <a:rPr lang="en-US">
                <a:latin typeface="Montserrat"/>
              </a:rPr>
              <a:t> a </a:t>
            </a:r>
            <a:r>
              <a:rPr lang="en-US" err="1">
                <a:latin typeface="Montserrat"/>
              </a:rPr>
              <a:t>questo</a:t>
            </a:r>
            <a:r>
              <a:rPr lang="en-US">
                <a:latin typeface="Montserrat"/>
              </a:rPr>
              <a:t> punto </a:t>
            </a:r>
            <a:r>
              <a:rPr lang="en-US" err="1">
                <a:latin typeface="Montserrat"/>
              </a:rPr>
              <a:t>l’errore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tra</a:t>
            </a:r>
            <a:r>
              <a:rPr lang="en-US">
                <a:latin typeface="Montserrat"/>
              </a:rPr>
              <a:t> f(x) e P(x) come: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5EAEA04-4851-95C7-3A95-CBC688FB5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17" y="1435775"/>
            <a:ext cx="2743200" cy="7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42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53A5F-D933-5079-9660-A8CF2BE1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33" y="543277"/>
            <a:ext cx="7809000" cy="446100"/>
          </a:xfrm>
        </p:spPr>
        <p:txBody>
          <a:bodyPr/>
          <a:lstStyle/>
          <a:p>
            <a:r>
              <a:rPr lang="en-US" err="1"/>
              <a:t>Interpolazione</a:t>
            </a:r>
            <a:r>
              <a:rPr lang="en-US"/>
              <a:t> </a:t>
            </a:r>
            <a:r>
              <a:rPr lang="en-US" err="1"/>
              <a:t>Polinomiale</a:t>
            </a:r>
            <a:r>
              <a:rPr lang="en-US"/>
              <a:t> a </a:t>
            </a:r>
            <a:r>
              <a:rPr lang="en-US" err="1"/>
              <a:t>tratti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460F7-12DA-2916-9480-8DAF331C9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500" y="1146981"/>
            <a:ext cx="8092800" cy="3560700"/>
          </a:xfrm>
        </p:spPr>
        <p:txBody>
          <a:bodyPr/>
          <a:lstStyle/>
          <a:p>
            <a:pPr marL="165100" indent="0">
              <a:buNone/>
            </a:pPr>
            <a:r>
              <a:rPr lang="en-US">
                <a:solidFill>
                  <a:schemeClr val="bg1"/>
                </a:solidFill>
              </a:rPr>
              <a:t>Le </a:t>
            </a:r>
            <a:r>
              <a:rPr lang="en-US" err="1">
                <a:solidFill>
                  <a:schemeClr val="bg1"/>
                </a:solidFill>
              </a:rPr>
              <a:t>tecniche</a:t>
            </a:r>
            <a:r>
              <a:rPr lang="en-US">
                <a:solidFill>
                  <a:schemeClr val="bg1"/>
                </a:solidFill>
              </a:rPr>
              <a:t> di </a:t>
            </a:r>
            <a:r>
              <a:rPr lang="en-US" err="1">
                <a:solidFill>
                  <a:schemeClr val="bg1"/>
                </a:solidFill>
              </a:rPr>
              <a:t>interpolazione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viste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precedentemente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presentano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una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serie</a:t>
            </a:r>
            <a:r>
              <a:rPr lang="en-US">
                <a:solidFill>
                  <a:schemeClr val="bg1"/>
                </a:solidFill>
              </a:rPr>
              <a:t> di </a:t>
            </a:r>
            <a:r>
              <a:rPr lang="en-US" err="1">
                <a:solidFill>
                  <a:schemeClr val="bg1"/>
                </a:solidFill>
              </a:rPr>
              <a:t>problemi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nelle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applicazioni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delle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Beziér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quali</a:t>
            </a:r>
            <a:r>
              <a:rPr lang="en-US">
                <a:solidFill>
                  <a:schemeClr val="bg1"/>
                </a:solidFill>
              </a:rPr>
              <a:t>:</a:t>
            </a:r>
          </a:p>
          <a:p>
            <a:pPr marL="165100" indent="0">
              <a:buNone/>
            </a:pPr>
            <a:endParaRPr lang="en-US">
              <a:solidFill>
                <a:schemeClr val="bg1"/>
              </a:solidFill>
            </a:endParaRPr>
          </a:p>
          <a:p>
            <a:pPr marL="336550" indent="-171450">
              <a:buFont typeface="Arial"/>
              <a:buChar char="•"/>
            </a:pPr>
            <a:r>
              <a:rPr lang="en-US" b="1" err="1">
                <a:solidFill>
                  <a:schemeClr val="bg1"/>
                </a:solidFill>
              </a:rPr>
              <a:t>Oscillazioni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della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curva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nell’intorno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degli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estremi</a:t>
            </a:r>
            <a:r>
              <a:rPr lang="en-US">
                <a:solidFill>
                  <a:schemeClr val="bg1"/>
                </a:solidFill>
              </a:rPr>
              <a:t> del </a:t>
            </a:r>
            <a:r>
              <a:rPr lang="en-US" err="1">
                <a:solidFill>
                  <a:schemeClr val="bg1"/>
                </a:solidFill>
              </a:rPr>
              <a:t>dominio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pPr marL="336550" indent="-171450">
              <a:buFont typeface="Arial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336550" indent="-171450">
              <a:buFont typeface="Arial"/>
              <a:buChar char="•"/>
            </a:pPr>
            <a:r>
              <a:rPr lang="en-US" b="1" err="1">
                <a:solidFill>
                  <a:schemeClr val="bg1"/>
                </a:solidFill>
              </a:rPr>
              <a:t>Impossibilità</a:t>
            </a:r>
            <a:r>
              <a:rPr lang="en-US" b="1">
                <a:solidFill>
                  <a:schemeClr val="bg1"/>
                </a:solidFill>
              </a:rPr>
              <a:t> di un </a:t>
            </a:r>
            <a:r>
              <a:rPr lang="en-US" b="1" err="1">
                <a:solidFill>
                  <a:schemeClr val="bg1"/>
                </a:solidFill>
              </a:rPr>
              <a:t>controllo</a:t>
            </a:r>
            <a:r>
              <a:rPr lang="en-US" b="1">
                <a:solidFill>
                  <a:schemeClr val="bg1"/>
                </a:solidFill>
              </a:rPr>
              <a:t> locale</a:t>
            </a:r>
            <a:r>
              <a:rPr lang="en-US">
                <a:solidFill>
                  <a:schemeClr val="bg1"/>
                </a:solidFill>
              </a:rPr>
              <a:t>, per cui la </a:t>
            </a:r>
            <a:r>
              <a:rPr lang="en-US" err="1">
                <a:solidFill>
                  <a:schemeClr val="bg1"/>
                </a:solidFill>
              </a:rPr>
              <a:t>modifica</a:t>
            </a:r>
            <a:r>
              <a:rPr lang="en-US">
                <a:solidFill>
                  <a:schemeClr val="bg1"/>
                </a:solidFill>
              </a:rPr>
              <a:t> di un punto ha forte </a:t>
            </a:r>
            <a:r>
              <a:rPr lang="en-US" err="1">
                <a:solidFill>
                  <a:schemeClr val="bg1"/>
                </a:solidFill>
              </a:rPr>
              <a:t>impatto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sull’intera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curva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endParaRPr lang="en-US">
              <a:solidFill>
                <a:schemeClr val="bg1"/>
              </a:solidFill>
            </a:endParaRPr>
          </a:p>
          <a:p>
            <a:pPr marL="165100" indent="0">
              <a:buNone/>
            </a:pPr>
            <a:r>
              <a:rPr lang="en-US">
                <a:solidFill>
                  <a:schemeClr val="bg1"/>
                </a:solidFill>
              </a:rPr>
              <a:t>Ci </a:t>
            </a:r>
            <a:r>
              <a:rPr lang="en-US" err="1">
                <a:solidFill>
                  <a:schemeClr val="bg1"/>
                </a:solidFill>
              </a:rPr>
              <a:t>si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chiede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dunque</a:t>
            </a:r>
            <a:r>
              <a:rPr lang="en-US">
                <a:solidFill>
                  <a:schemeClr val="bg1"/>
                </a:solidFill>
              </a:rPr>
              <a:t>, se </a:t>
            </a:r>
            <a:r>
              <a:rPr lang="en-US" err="1">
                <a:solidFill>
                  <a:schemeClr val="bg1"/>
                </a:solidFill>
              </a:rPr>
              <a:t>sia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possibile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ottenere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una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convergenza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uniforme</a:t>
            </a:r>
            <a:r>
              <a:rPr lang="en-US">
                <a:solidFill>
                  <a:schemeClr val="bg1"/>
                </a:solidFill>
              </a:rPr>
              <a:t> di P(x) a f(x)</a:t>
            </a:r>
          </a:p>
          <a:p>
            <a:pPr marL="165100" indent="0">
              <a:buNone/>
            </a:pPr>
            <a:r>
              <a:rPr lang="en-US">
                <a:solidFill>
                  <a:schemeClr val="bg1"/>
                </a:solidFill>
              </a:rPr>
              <a:t>E' per </a:t>
            </a:r>
            <a:r>
              <a:rPr lang="en-US" err="1">
                <a:solidFill>
                  <a:schemeClr val="bg1"/>
                </a:solidFill>
              </a:rPr>
              <a:t>questa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ragione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che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viene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introdotto</a:t>
            </a:r>
            <a:r>
              <a:rPr lang="en-US">
                <a:solidFill>
                  <a:schemeClr val="bg1"/>
                </a:solidFill>
              </a:rPr>
              <a:t> un </a:t>
            </a:r>
            <a:r>
              <a:rPr lang="en-US" err="1">
                <a:solidFill>
                  <a:schemeClr val="bg1"/>
                </a:solidFill>
              </a:rPr>
              <a:t>modelllo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approssimante</a:t>
            </a:r>
            <a:r>
              <a:rPr lang="en-US">
                <a:solidFill>
                  <a:schemeClr val="bg1"/>
                </a:solidFill>
              </a:rPr>
              <a:t>/</a:t>
            </a:r>
            <a:r>
              <a:rPr lang="en-US" err="1">
                <a:solidFill>
                  <a:schemeClr val="bg1"/>
                </a:solidFill>
              </a:rPr>
              <a:t>interpolante</a:t>
            </a:r>
            <a:r>
              <a:rPr lang="en-US">
                <a:solidFill>
                  <a:schemeClr val="bg1"/>
                </a:solidFill>
              </a:rPr>
              <a:t> a </a:t>
            </a:r>
            <a:r>
              <a:rPr lang="en-US" err="1">
                <a:solidFill>
                  <a:schemeClr val="bg1"/>
                </a:solidFill>
              </a:rPr>
              <a:t>tratti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endParaRPr lang="en-US">
              <a:solidFill>
                <a:schemeClr val="bg1"/>
              </a:solidFill>
            </a:endParaRPr>
          </a:p>
          <a:p>
            <a:pPr marL="165100" indent="0">
              <a:buNone/>
            </a:pPr>
            <a:r>
              <a:rPr lang="en-US">
                <a:solidFill>
                  <a:schemeClr val="bg1"/>
                </a:solidFill>
              </a:rPr>
              <a:t>Tale </a:t>
            </a:r>
            <a:r>
              <a:rPr lang="en-US" err="1">
                <a:solidFill>
                  <a:schemeClr val="bg1"/>
                </a:solidFill>
              </a:rPr>
              <a:t>modello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consiste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nel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partizionare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l’insieme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su</a:t>
            </a:r>
            <a:r>
              <a:rPr lang="en-US">
                <a:solidFill>
                  <a:schemeClr val="bg1"/>
                </a:solidFill>
              </a:rPr>
              <a:t> cui </a:t>
            </a:r>
            <a:r>
              <a:rPr lang="en-US" err="1">
                <a:solidFill>
                  <a:schemeClr val="bg1"/>
                </a:solidFill>
              </a:rPr>
              <a:t>sono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definiti</a:t>
            </a:r>
            <a:r>
              <a:rPr lang="en-US">
                <a:solidFill>
                  <a:schemeClr val="bg1"/>
                </a:solidFill>
              </a:rPr>
              <a:t> I </a:t>
            </a:r>
            <a:r>
              <a:rPr lang="en-US" err="1">
                <a:solidFill>
                  <a:schemeClr val="bg1"/>
                </a:solidFill>
              </a:rPr>
              <a:t>dati</a:t>
            </a:r>
            <a:r>
              <a:rPr lang="en-US">
                <a:solidFill>
                  <a:schemeClr val="bg1"/>
                </a:solidFill>
              </a:rPr>
              <a:t> da </a:t>
            </a:r>
            <a:r>
              <a:rPr lang="en-US" err="1">
                <a:solidFill>
                  <a:schemeClr val="bg1"/>
                </a:solidFill>
              </a:rPr>
              <a:t>rappresentare</a:t>
            </a:r>
            <a:r>
              <a:rPr lang="en-US">
                <a:solidFill>
                  <a:schemeClr val="bg1"/>
                </a:solidFill>
              </a:rPr>
              <a:t> in m </a:t>
            </a:r>
            <a:r>
              <a:rPr lang="en-US" err="1">
                <a:solidFill>
                  <a:schemeClr val="bg1"/>
                </a:solidFill>
              </a:rPr>
              <a:t>sottoinsiemi</a:t>
            </a:r>
            <a:r>
              <a:rPr lang="en-US">
                <a:solidFill>
                  <a:schemeClr val="bg1"/>
                </a:solidFill>
              </a:rPr>
              <a:t>, e </a:t>
            </a:r>
            <a:r>
              <a:rPr lang="en-US" err="1">
                <a:solidFill>
                  <a:schemeClr val="bg1"/>
                </a:solidFill>
              </a:rPr>
              <a:t>su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ognuno</a:t>
            </a:r>
            <a:r>
              <a:rPr lang="en-US">
                <a:solidFill>
                  <a:schemeClr val="bg1"/>
                </a:solidFill>
              </a:rPr>
              <a:t> di </a:t>
            </a:r>
            <a:r>
              <a:rPr lang="en-US" err="1">
                <a:solidFill>
                  <a:schemeClr val="bg1"/>
                </a:solidFill>
              </a:rPr>
              <a:t>essi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si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costruisce</a:t>
            </a:r>
            <a:r>
              <a:rPr lang="en-US">
                <a:solidFill>
                  <a:schemeClr val="bg1"/>
                </a:solidFill>
              </a:rPr>
              <a:t> la </a:t>
            </a:r>
            <a:r>
              <a:rPr lang="en-US" err="1">
                <a:solidFill>
                  <a:schemeClr val="bg1"/>
                </a:solidFill>
              </a:rPr>
              <a:t>relativa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funzione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interpolante</a:t>
            </a:r>
            <a:r>
              <a:rPr lang="en-US">
                <a:solidFill>
                  <a:schemeClr val="bg1"/>
                </a:solidFill>
              </a:rPr>
              <a:t> (</a:t>
            </a:r>
            <a:r>
              <a:rPr lang="en-US" err="1">
                <a:solidFill>
                  <a:schemeClr val="bg1"/>
                </a:solidFill>
              </a:rPr>
              <a:t>tipicamente</a:t>
            </a:r>
            <a:r>
              <a:rPr lang="en-US">
                <a:solidFill>
                  <a:schemeClr val="bg1"/>
                </a:solidFill>
              </a:rPr>
              <a:t> di </a:t>
            </a:r>
            <a:r>
              <a:rPr lang="en-US" err="1">
                <a:solidFill>
                  <a:schemeClr val="bg1"/>
                </a:solidFill>
              </a:rPr>
              <a:t>grado</a:t>
            </a:r>
            <a:r>
              <a:rPr lang="en-US">
                <a:solidFill>
                  <a:schemeClr val="bg1"/>
                </a:solidFill>
              </a:rPr>
              <a:t> basso) </a:t>
            </a:r>
            <a:r>
              <a:rPr lang="en-US" err="1">
                <a:solidFill>
                  <a:schemeClr val="bg1"/>
                </a:solidFill>
              </a:rPr>
              <a:t>che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nel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caso</a:t>
            </a:r>
            <a:r>
              <a:rPr lang="en-US">
                <a:solidFill>
                  <a:schemeClr val="bg1"/>
                </a:solidFill>
              </a:rPr>
              <a:t> di un </a:t>
            </a:r>
            <a:r>
              <a:rPr lang="en-US" err="1">
                <a:solidFill>
                  <a:schemeClr val="bg1"/>
                </a:solidFill>
              </a:rPr>
              <a:t>polinomio</a:t>
            </a:r>
            <a:r>
              <a:rPr lang="en-US">
                <a:solidFill>
                  <a:schemeClr val="bg1"/>
                </a:solidFill>
              </a:rPr>
              <a:t> porta ad</a:t>
            </a:r>
            <a:r>
              <a:rPr lang="en-US" b="1">
                <a:solidFill>
                  <a:schemeClr val="bg1"/>
                </a:solidFill>
              </a:rPr>
              <a:t> </a:t>
            </a:r>
            <a:r>
              <a:rPr lang="en-US" b="1" err="1">
                <a:solidFill>
                  <a:schemeClr val="bg1"/>
                </a:solidFill>
              </a:rPr>
              <a:t>una</a:t>
            </a:r>
            <a:r>
              <a:rPr lang="en-US" b="1">
                <a:solidFill>
                  <a:schemeClr val="bg1"/>
                </a:solidFill>
              </a:rPr>
              <a:t> </a:t>
            </a:r>
            <a:r>
              <a:rPr lang="en-US" b="1" err="1">
                <a:solidFill>
                  <a:schemeClr val="bg1"/>
                </a:solidFill>
              </a:rPr>
              <a:t>interpolazione</a:t>
            </a:r>
            <a:r>
              <a:rPr lang="en-US" b="1">
                <a:solidFill>
                  <a:schemeClr val="bg1"/>
                </a:solidFill>
              </a:rPr>
              <a:t> </a:t>
            </a:r>
            <a:r>
              <a:rPr lang="en-US" b="1" err="1">
                <a:solidFill>
                  <a:schemeClr val="bg1"/>
                </a:solidFill>
              </a:rPr>
              <a:t>polinomiale</a:t>
            </a:r>
            <a:r>
              <a:rPr lang="en-US" b="1">
                <a:solidFill>
                  <a:schemeClr val="bg1"/>
                </a:solidFill>
              </a:rPr>
              <a:t> a </a:t>
            </a:r>
            <a:r>
              <a:rPr lang="en-US" b="1" err="1">
                <a:solidFill>
                  <a:schemeClr val="bg1"/>
                </a:solidFill>
              </a:rPr>
              <a:t>tratti</a:t>
            </a:r>
            <a:r>
              <a:rPr lang="en-US">
                <a:solidFill>
                  <a:schemeClr val="bg1"/>
                </a:solidFill>
              </a:rPr>
              <a:t>. </a:t>
            </a:r>
            <a:r>
              <a:rPr lang="en-US" err="1">
                <a:solidFill>
                  <a:schemeClr val="bg1"/>
                </a:solidFill>
              </a:rPr>
              <a:t>Inoltre</a:t>
            </a:r>
            <a:r>
              <a:rPr lang="en-US">
                <a:solidFill>
                  <a:schemeClr val="bg1"/>
                </a:solidFill>
              </a:rPr>
              <a:t> la </a:t>
            </a:r>
            <a:r>
              <a:rPr lang="en-US" err="1">
                <a:solidFill>
                  <a:schemeClr val="bg1"/>
                </a:solidFill>
              </a:rPr>
              <a:t>definizione</a:t>
            </a:r>
            <a:r>
              <a:rPr lang="en-US">
                <a:solidFill>
                  <a:schemeClr val="bg1"/>
                </a:solidFill>
              </a:rPr>
              <a:t> di </a:t>
            </a:r>
            <a:r>
              <a:rPr lang="en-US" err="1">
                <a:solidFill>
                  <a:schemeClr val="bg1"/>
                </a:solidFill>
              </a:rPr>
              <a:t>ciascun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polinomio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nel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rispettivo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sottointervallo</a:t>
            </a:r>
            <a:r>
              <a:rPr lang="en-US">
                <a:solidFill>
                  <a:schemeClr val="bg1"/>
                </a:solidFill>
              </a:rPr>
              <a:t> porta ad un </a:t>
            </a:r>
            <a:r>
              <a:rPr lang="en-US" err="1">
                <a:solidFill>
                  <a:schemeClr val="bg1"/>
                </a:solidFill>
              </a:rPr>
              <a:t>contributo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limitato</a:t>
            </a:r>
            <a:r>
              <a:rPr lang="en-US">
                <a:solidFill>
                  <a:schemeClr val="bg1"/>
                </a:solidFill>
              </a:rPr>
              <a:t> ad </a:t>
            </a:r>
            <a:r>
              <a:rPr lang="en-US" err="1">
                <a:solidFill>
                  <a:schemeClr val="bg1"/>
                </a:solidFill>
              </a:rPr>
              <a:t>esso</a:t>
            </a:r>
            <a:r>
              <a:rPr lang="en-US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4D8AF-DE01-1CC3-F4FA-07F6FFF2478F}"/>
              </a:ext>
            </a:extLst>
          </p:cNvPr>
          <p:cNvSpPr txBox="1"/>
          <p:nvPr/>
        </p:nvSpPr>
        <p:spPr>
          <a:xfrm>
            <a:off x="6855922" y="436695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CFEDCF-5473-F3DC-D868-10692C19C8DF}"/>
              </a:ext>
            </a:extLst>
          </p:cNvPr>
          <p:cNvSpPr txBox="1"/>
          <p:nvPr/>
        </p:nvSpPr>
        <p:spPr>
          <a:xfrm>
            <a:off x="5964382" y="4450772"/>
            <a:ext cx="7848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99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/>
          <p:nvPr/>
        </p:nvSpPr>
        <p:spPr>
          <a:xfrm>
            <a:off x="1889" y="-2671"/>
            <a:ext cx="3603592" cy="5148622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D036B6-1946-4CF3-21E0-A9974499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6291" y="1237579"/>
            <a:ext cx="4265655" cy="527400"/>
          </a:xfrm>
        </p:spPr>
        <p:txBody>
          <a:bodyPr/>
          <a:lstStyle/>
          <a:p>
            <a:r>
              <a:rPr lang="en-US" sz="3600" b="0" err="1">
                <a:solidFill>
                  <a:schemeClr val="bg1"/>
                </a:solidFill>
              </a:rPr>
              <a:t>Interpolazione</a:t>
            </a:r>
            <a:r>
              <a:rPr lang="en-US" sz="3600" b="0">
                <a:solidFill>
                  <a:schemeClr val="bg1"/>
                </a:solidFill>
              </a:rPr>
              <a:t> </a:t>
            </a:r>
            <a:r>
              <a:rPr lang="en-US" sz="3600" b="0" err="1">
                <a:solidFill>
                  <a:schemeClr val="bg1"/>
                </a:solidFill>
              </a:rPr>
              <a:t>lineare</a:t>
            </a:r>
            <a:r>
              <a:rPr lang="en-US" sz="3600" b="0">
                <a:solidFill>
                  <a:schemeClr val="bg1"/>
                </a:solidFill>
              </a:rPr>
              <a:t> a </a:t>
            </a:r>
            <a:r>
              <a:rPr lang="en-US" sz="3600" b="0" err="1">
                <a:solidFill>
                  <a:schemeClr val="bg1"/>
                </a:solidFill>
              </a:rPr>
              <a:t>tratti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96E68-82ED-C91B-B3CF-A563321DCFF3}"/>
              </a:ext>
            </a:extLst>
          </p:cNvPr>
          <p:cNvSpPr txBox="1"/>
          <p:nvPr/>
        </p:nvSpPr>
        <p:spPr>
          <a:xfrm>
            <a:off x="415356" y="2603557"/>
            <a:ext cx="278200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chemeClr val="accent2"/>
                </a:solidFill>
                <a:latin typeface="Montserrat"/>
              </a:rPr>
              <a:t>Applichiamo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ora</a:t>
            </a:r>
            <a:r>
              <a:rPr lang="en-US">
                <a:solidFill>
                  <a:schemeClr val="accent2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l'interpolazione</a:t>
            </a:r>
            <a:r>
              <a:rPr lang="en-US">
                <a:solidFill>
                  <a:schemeClr val="accent2"/>
                </a:solidFill>
                <a:latin typeface="Montserrat"/>
              </a:rPr>
              <a:t> al nostro </a:t>
            </a:r>
            <a:r>
              <a:rPr lang="en-US" err="1">
                <a:solidFill>
                  <a:schemeClr val="accent2"/>
                </a:solidFill>
                <a:latin typeface="Montserrat"/>
              </a:rPr>
              <a:t>caso</a:t>
            </a:r>
            <a:r>
              <a:rPr lang="en-US">
                <a:solidFill>
                  <a:schemeClr val="accent2"/>
                </a:solidFill>
                <a:latin typeface="Montserrat"/>
              </a:rPr>
              <a:t> di studio.</a:t>
            </a:r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9B541D05-B36E-AB6C-2FC3-0060B72BA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" t="5000" r="5556" b="-1667"/>
          <a:stretch/>
        </p:blipFill>
        <p:spPr>
          <a:xfrm>
            <a:off x="4530281" y="931772"/>
            <a:ext cx="3694511" cy="889566"/>
          </a:xfrm>
          <a:prstGeom prst="rect">
            <a:avLst/>
          </a:prstGeom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2B7CF64-E774-461C-07C4-3532F9B03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13" y="1829129"/>
            <a:ext cx="4067908" cy="248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13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12F5-DB2F-1B38-D099-3C8AA15D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76" y="2118322"/>
            <a:ext cx="3927835" cy="527400"/>
          </a:xfrm>
        </p:spPr>
        <p:txBody>
          <a:bodyPr/>
          <a:lstStyle/>
          <a:p>
            <a:r>
              <a:rPr lang="en-US" b="0">
                <a:solidFill>
                  <a:schemeClr val="bg1"/>
                </a:solidFill>
              </a:rPr>
              <a:t>Curve B-Spline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94C45-E379-B7C3-7180-93FDA5BFCEA7}"/>
              </a:ext>
            </a:extLst>
          </p:cNvPr>
          <p:cNvSpPr txBox="1"/>
          <p:nvPr/>
        </p:nvSpPr>
        <p:spPr>
          <a:xfrm>
            <a:off x="5044420" y="1143706"/>
            <a:ext cx="3878134" cy="52322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Montserrat"/>
            </a:endParaRPr>
          </a:p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EAD7-4AB3-DCD8-8B21-46CD630781B2}"/>
              </a:ext>
            </a:extLst>
          </p:cNvPr>
          <p:cNvSpPr txBox="1"/>
          <p:nvPr/>
        </p:nvSpPr>
        <p:spPr>
          <a:xfrm>
            <a:off x="-1058635" y="975633"/>
            <a:ext cx="37637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Montserra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F4086-1E9B-B4A3-EEFD-E55E0F7512D4}"/>
              </a:ext>
            </a:extLst>
          </p:cNvPr>
          <p:cNvSpPr txBox="1"/>
          <p:nvPr/>
        </p:nvSpPr>
        <p:spPr>
          <a:xfrm>
            <a:off x="4867275" y="1513114"/>
            <a:ext cx="415153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Montserrat"/>
            </a:endParaRPr>
          </a:p>
        </p:txBody>
      </p:sp>
      <p:pic>
        <p:nvPicPr>
          <p:cNvPr id="7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F3A89EFD-A258-CB70-ABEC-78B4E844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362" y="2593095"/>
            <a:ext cx="2457546" cy="1987466"/>
          </a:xfrm>
          <a:prstGeom prst="rect">
            <a:avLst/>
          </a:prstGeom>
        </p:spPr>
      </p:pic>
      <p:pic>
        <p:nvPicPr>
          <p:cNvPr id="6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95159EE-7E18-1E76-7234-07409976C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76" y="601160"/>
            <a:ext cx="2743200" cy="1828800"/>
          </a:xfrm>
          <a:prstGeom prst="rect">
            <a:avLst/>
          </a:prstGeom>
        </p:spPr>
      </p:pic>
      <p:pic>
        <p:nvPicPr>
          <p:cNvPr id="3" name="Picture 6" descr="Chart&#10;&#10;Description automatically generated">
            <a:extLst>
              <a:ext uri="{FF2B5EF4-FFF2-40B4-BE49-F238E27FC236}">
                <a16:creationId xmlns:a16="http://schemas.microsoft.com/office/drawing/2014/main" id="{051B77AE-36C1-7154-E70E-0A83059FF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779" y="851245"/>
            <a:ext cx="2125516" cy="133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6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4EB56F-4B06-F495-A3E2-86D52139DEEE}"/>
              </a:ext>
            </a:extLst>
          </p:cNvPr>
          <p:cNvSpPr txBox="1"/>
          <p:nvPr/>
        </p:nvSpPr>
        <p:spPr>
          <a:xfrm>
            <a:off x="398655" y="1611352"/>
            <a:ext cx="804699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ontserrat"/>
              </a:rPr>
              <a:t>La Data Science </a:t>
            </a:r>
            <a:r>
              <a:rPr lang="en-US" err="1">
                <a:latin typeface="Montserrat"/>
              </a:rPr>
              <a:t>si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espande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su</a:t>
            </a:r>
            <a:r>
              <a:rPr lang="en-US">
                <a:latin typeface="Montserrat"/>
              </a:rPr>
              <a:t> un </a:t>
            </a:r>
            <a:r>
              <a:rPr lang="en-US" err="1">
                <a:latin typeface="Montserrat"/>
              </a:rPr>
              <a:t>numero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elevato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settori</a:t>
            </a:r>
            <a:r>
              <a:rPr lang="en-US">
                <a:latin typeface="Montserrat"/>
              </a:rPr>
              <a:t>, </a:t>
            </a:r>
            <a:r>
              <a:rPr lang="en-US" err="1">
                <a:latin typeface="Montserrat"/>
              </a:rPr>
              <a:t>tra</a:t>
            </a:r>
            <a:r>
              <a:rPr lang="en-US">
                <a:latin typeface="Montserrat"/>
              </a:rPr>
              <a:t> cui </a:t>
            </a:r>
            <a:r>
              <a:rPr lang="en-US" err="1">
                <a:latin typeface="Montserrat"/>
              </a:rPr>
              <a:t>quello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delle</a:t>
            </a:r>
            <a:r>
              <a:rPr lang="en-US">
                <a:latin typeface="Montserrat"/>
              </a:rPr>
              <a:t> </a:t>
            </a:r>
            <a:r>
              <a:rPr lang="en-US" b="1">
                <a:latin typeface="Montserrat"/>
              </a:rPr>
              <a:t>Computer Graphics</a:t>
            </a:r>
            <a:r>
              <a:rPr lang="en-US">
                <a:latin typeface="Montserrat"/>
              </a:rPr>
              <a:t>, </a:t>
            </a:r>
            <a:r>
              <a:rPr lang="en-US" err="1">
                <a:latin typeface="Montserrat"/>
              </a:rPr>
              <a:t>ovvero</a:t>
            </a:r>
            <a:r>
              <a:rPr lang="en-US">
                <a:latin typeface="Montserrat"/>
              </a:rPr>
              <a:t> la </a:t>
            </a:r>
            <a:r>
              <a:rPr lang="en-US" err="1">
                <a:latin typeface="Montserrat"/>
              </a:rPr>
              <a:t>vasta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disciplina</a:t>
            </a:r>
            <a:r>
              <a:rPr lang="en-US">
                <a:latin typeface="Montserrat"/>
              </a:rPr>
              <a:t> informatica </a:t>
            </a:r>
            <a:r>
              <a:rPr lang="en-US" err="1">
                <a:latin typeface="Montserrat"/>
              </a:rPr>
              <a:t>che</a:t>
            </a:r>
            <a:r>
              <a:rPr lang="en-US">
                <a:latin typeface="Montserrat"/>
              </a:rPr>
              <a:t> ha per </a:t>
            </a:r>
            <a:r>
              <a:rPr lang="en-US" err="1">
                <a:latin typeface="Montserrat"/>
              </a:rPr>
              <a:t>oggetto</a:t>
            </a:r>
            <a:r>
              <a:rPr lang="en-US">
                <a:latin typeface="Montserrat"/>
              </a:rPr>
              <a:t> la </a:t>
            </a:r>
            <a:r>
              <a:rPr lang="en-US" err="1">
                <a:latin typeface="Montserrat"/>
              </a:rPr>
              <a:t>creazione</a:t>
            </a:r>
            <a:r>
              <a:rPr lang="en-US">
                <a:latin typeface="Montserrat"/>
              </a:rPr>
              <a:t> e </a:t>
            </a:r>
            <a:r>
              <a:rPr lang="en-US" err="1">
                <a:latin typeface="Montserrat"/>
              </a:rPr>
              <a:t>manipolazione</a:t>
            </a:r>
            <a:r>
              <a:rPr lang="en-US">
                <a:latin typeface="Montserrat"/>
              </a:rPr>
              <a:t> di </a:t>
            </a:r>
            <a:r>
              <a:rPr lang="en-US" b="1" err="1">
                <a:latin typeface="Montserrat"/>
              </a:rPr>
              <a:t>immagini</a:t>
            </a:r>
            <a:r>
              <a:rPr lang="en-US" b="1">
                <a:latin typeface="Montserrat"/>
              </a:rPr>
              <a:t> e video </a:t>
            </a:r>
            <a:r>
              <a:rPr lang="en-US" b="1" err="1">
                <a:latin typeface="Montserrat"/>
              </a:rPr>
              <a:t>digitali</a:t>
            </a:r>
            <a:r>
              <a:rPr lang="en-US">
                <a:latin typeface="Montserrat"/>
              </a:rPr>
              <a:t>, per mezzo di un </a:t>
            </a:r>
            <a:r>
              <a:rPr lang="en-US" b="1" err="1">
                <a:latin typeface="Montserrat"/>
              </a:rPr>
              <a:t>elaboratore</a:t>
            </a:r>
            <a:r>
              <a:rPr lang="en-US">
                <a:latin typeface="Montserrat"/>
              </a:rPr>
              <a:t>.</a:t>
            </a:r>
          </a:p>
          <a:p>
            <a:endParaRPr lang="en-US">
              <a:latin typeface="Montserrat"/>
            </a:endParaRPr>
          </a:p>
          <a:p>
            <a:pPr marL="285750" indent="-285750">
              <a:buChar char="•"/>
            </a:pPr>
            <a:r>
              <a:rPr lang="en-US" err="1">
                <a:latin typeface="Montserrat"/>
              </a:rPr>
              <a:t>Saranno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dunque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presentati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vantaggi</a:t>
            </a:r>
            <a:r>
              <a:rPr lang="en-US">
                <a:latin typeface="Montserrat"/>
              </a:rPr>
              <a:t> e </a:t>
            </a:r>
            <a:r>
              <a:rPr lang="en-US" err="1">
                <a:latin typeface="Montserrat"/>
              </a:rPr>
              <a:t>svantaggi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differenti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modelli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matematici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utilizzabili</a:t>
            </a:r>
            <a:r>
              <a:rPr lang="en-US">
                <a:latin typeface="Montserrat"/>
              </a:rPr>
              <a:t> per la </a:t>
            </a:r>
            <a:r>
              <a:rPr lang="en-US" err="1">
                <a:latin typeface="Montserrat"/>
              </a:rPr>
              <a:t>rappresentazione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digitale</a:t>
            </a:r>
            <a:r>
              <a:rPr lang="en-US">
                <a:latin typeface="Montserrat"/>
              </a:rPr>
              <a:t> del </a:t>
            </a:r>
            <a:r>
              <a:rPr lang="en-US" err="1">
                <a:latin typeface="Montserrat"/>
              </a:rPr>
              <a:t>profilo</a:t>
            </a:r>
            <a:r>
              <a:rPr lang="en-US">
                <a:latin typeface="Montserrat"/>
              </a:rPr>
              <a:t> (</a:t>
            </a:r>
            <a:r>
              <a:rPr lang="en-US" err="1">
                <a:latin typeface="Montserrat"/>
              </a:rPr>
              <a:t>anche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superficiale</a:t>
            </a:r>
            <a:r>
              <a:rPr lang="en-US">
                <a:latin typeface="Montserrat"/>
              </a:rPr>
              <a:t>) di un </a:t>
            </a:r>
            <a:r>
              <a:rPr lang="en-US" err="1">
                <a:latin typeface="Montserrat"/>
              </a:rPr>
              <a:t>oggetto</a:t>
            </a:r>
            <a:r>
              <a:rPr lang="en-US">
                <a:latin typeface="Montserrat"/>
              </a:rPr>
              <a:t> (</a:t>
            </a:r>
            <a:r>
              <a:rPr lang="en-US" err="1">
                <a:latin typeface="Montserrat"/>
              </a:rPr>
              <a:t>una</a:t>
            </a:r>
            <a:r>
              <a:rPr lang="en-US">
                <a:latin typeface="Montserrat"/>
              </a:rPr>
              <a:t> teapot).</a:t>
            </a:r>
          </a:p>
          <a:p>
            <a:pPr marL="285750" indent="-285750">
              <a:buChar char="•"/>
            </a:pPr>
            <a:endParaRPr lang="en-US">
              <a:latin typeface="Montserrat"/>
            </a:endParaRPr>
          </a:p>
          <a:p>
            <a:pPr marL="285750" indent="-285750">
              <a:buChar char="•"/>
            </a:pPr>
            <a:r>
              <a:rPr lang="en-US">
                <a:latin typeface="Montserrat"/>
              </a:rPr>
              <a:t>Tali </a:t>
            </a:r>
            <a:r>
              <a:rPr lang="en-US" err="1">
                <a:latin typeface="Montserrat"/>
              </a:rPr>
              <a:t>modelli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matematici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saranno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applicati</a:t>
            </a:r>
            <a:r>
              <a:rPr lang="en-US">
                <a:latin typeface="Montserrat"/>
              </a:rPr>
              <a:t> al </a:t>
            </a:r>
            <a:r>
              <a:rPr lang="en-US" err="1">
                <a:latin typeface="Montserrat"/>
              </a:rPr>
              <a:t>caso</a:t>
            </a:r>
            <a:r>
              <a:rPr lang="en-US">
                <a:latin typeface="Montserrat"/>
              </a:rPr>
              <a:t> di studio </a:t>
            </a:r>
            <a:r>
              <a:rPr lang="en-US" err="1">
                <a:latin typeface="Montserrat"/>
              </a:rPr>
              <a:t>grazie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all'utilizzo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dell'ambiente</a:t>
            </a:r>
            <a:r>
              <a:rPr lang="en-US">
                <a:latin typeface="Montserrat"/>
              </a:rPr>
              <a:t> </a:t>
            </a:r>
            <a:r>
              <a:rPr lang="en-US" b="1">
                <a:latin typeface="Montserrat"/>
              </a:rPr>
              <a:t>Matlab</a:t>
            </a:r>
            <a:r>
              <a:rPr lang="en-US">
                <a:latin typeface="Montserrat"/>
              </a:rPr>
              <a:t>.</a:t>
            </a:r>
          </a:p>
        </p:txBody>
      </p:sp>
      <p:sp>
        <p:nvSpPr>
          <p:cNvPr id="6" name="Google Shape;186;p36">
            <a:extLst>
              <a:ext uri="{FF2B5EF4-FFF2-40B4-BE49-F238E27FC236}">
                <a16:creationId xmlns:a16="http://schemas.microsoft.com/office/drawing/2014/main" id="{C4FD36FD-EDC7-E95A-785F-C0587A5A8BA4}"/>
              </a:ext>
            </a:extLst>
          </p:cNvPr>
          <p:cNvSpPr txBox="1">
            <a:spLocks/>
          </p:cNvSpPr>
          <p:nvPr/>
        </p:nvSpPr>
        <p:spPr>
          <a:xfrm>
            <a:off x="-91706" y="1023315"/>
            <a:ext cx="4269338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it-IT" sz="2800" b="0"/>
              <a:t>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3795050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5003-3BDA-EBEF-3D8E-C04527C70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919" y="391965"/>
            <a:ext cx="7809000" cy="640200"/>
          </a:xfrm>
        </p:spPr>
        <p:txBody>
          <a:bodyPr/>
          <a:lstStyle/>
          <a:p>
            <a:r>
              <a:rPr lang="en-US" b="0"/>
              <a:t>B-Spline </a:t>
            </a:r>
            <a:r>
              <a:rPr lang="en-US" b="0" err="1"/>
              <a:t>Definizione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CB60E-DA1E-A957-F900-F737136066EC}"/>
              </a:ext>
            </a:extLst>
          </p:cNvPr>
          <p:cNvSpPr txBox="1"/>
          <p:nvPr/>
        </p:nvSpPr>
        <p:spPr>
          <a:xfrm>
            <a:off x="1309990" y="1178033"/>
            <a:ext cx="653034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ontserrat"/>
              </a:rPr>
              <a:t>Le B-Spline </a:t>
            </a:r>
            <a:r>
              <a:rPr lang="en-US" dirty="0" err="1">
                <a:latin typeface="Montserrat"/>
              </a:rPr>
              <a:t>nascono</a:t>
            </a:r>
            <a:r>
              <a:rPr lang="en-US" dirty="0">
                <a:latin typeface="Montserrat"/>
              </a:rPr>
              <a:t> come </a:t>
            </a:r>
            <a:r>
              <a:rPr lang="en-US" dirty="0" err="1">
                <a:latin typeface="Montserrat"/>
              </a:rPr>
              <a:t>evoluzione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diretta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delle</a:t>
            </a:r>
            <a:r>
              <a:rPr lang="en-US" dirty="0">
                <a:latin typeface="Montserrat"/>
              </a:rPr>
              <a:t> curve di </a:t>
            </a:r>
            <a:r>
              <a:rPr lang="en-US" dirty="0" err="1">
                <a:latin typeface="Montserrat"/>
              </a:rPr>
              <a:t>Bézier</a:t>
            </a:r>
            <a:r>
              <a:rPr lang="en-US" dirty="0">
                <a:latin typeface="Montserrat"/>
              </a:rPr>
              <a:t> </a:t>
            </a:r>
            <a:r>
              <a:rPr lang="en-US" dirty="0" err="1">
                <a:latin typeface="Montserrat"/>
              </a:rPr>
              <a:t>allo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scopo</a:t>
            </a:r>
            <a:r>
              <a:rPr lang="en-US" dirty="0">
                <a:latin typeface="Montserrat"/>
              </a:rPr>
              <a:t> di </a:t>
            </a:r>
            <a:r>
              <a:rPr lang="en-US" dirty="0" err="1">
                <a:latin typeface="Montserrat"/>
              </a:rPr>
              <a:t>risolvere</a:t>
            </a:r>
            <a:r>
              <a:rPr lang="en-US" dirty="0">
                <a:latin typeface="Montserrat"/>
              </a:rPr>
              <a:t> il </a:t>
            </a:r>
            <a:r>
              <a:rPr lang="en-US" dirty="0" err="1">
                <a:latin typeface="Montserrat"/>
              </a:rPr>
              <a:t>problema</a:t>
            </a:r>
            <a:r>
              <a:rPr lang="en-US" dirty="0">
                <a:latin typeface="Montserrat"/>
              </a:rPr>
              <a:t> del peso "</a:t>
            </a:r>
            <a:r>
              <a:rPr lang="en-US" dirty="0" err="1">
                <a:latin typeface="Montserrat"/>
              </a:rPr>
              <a:t>globale</a:t>
            </a:r>
            <a:r>
              <a:rPr lang="en-US" dirty="0">
                <a:latin typeface="Montserrat"/>
              </a:rPr>
              <a:t>" </a:t>
            </a:r>
            <a:r>
              <a:rPr lang="en-US" dirty="0" err="1">
                <a:latin typeface="Montserrat"/>
              </a:rPr>
              <a:t>riguardo</a:t>
            </a:r>
            <a:r>
              <a:rPr lang="en-US" dirty="0">
                <a:latin typeface="Montserrat"/>
              </a:rPr>
              <a:t> I </a:t>
            </a:r>
            <a:r>
              <a:rPr lang="en-US" dirty="0" err="1">
                <a:latin typeface="Montserrat"/>
              </a:rPr>
              <a:t>punti</a:t>
            </a:r>
            <a:r>
              <a:rPr lang="en-US" dirty="0">
                <a:latin typeface="Montserrat"/>
              </a:rPr>
              <a:t> di </a:t>
            </a:r>
            <a:r>
              <a:rPr lang="en-US" dirty="0" err="1">
                <a:latin typeface="Montserrat"/>
              </a:rPr>
              <a:t>controllo</a:t>
            </a:r>
            <a:r>
              <a:rPr lang="en-US" dirty="0">
                <a:latin typeface="Montserrat"/>
              </a:rPr>
              <a:t>. Si </a:t>
            </a:r>
            <a:r>
              <a:rPr lang="en-US" dirty="0" err="1">
                <a:latin typeface="Montserrat"/>
              </a:rPr>
              <a:t>tratta</a:t>
            </a:r>
            <a:r>
              <a:rPr lang="en-US" dirty="0">
                <a:latin typeface="Montserrat"/>
              </a:rPr>
              <a:t> di </a:t>
            </a:r>
            <a:r>
              <a:rPr lang="en-US" dirty="0" err="1">
                <a:latin typeface="Montserrat"/>
              </a:rPr>
              <a:t>una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tipologia</a:t>
            </a:r>
            <a:r>
              <a:rPr lang="en-US" dirty="0">
                <a:latin typeface="Montserrat"/>
              </a:rPr>
              <a:t> di </a:t>
            </a:r>
            <a:r>
              <a:rPr lang="en-US" dirty="0" err="1">
                <a:latin typeface="Montserrat"/>
              </a:rPr>
              <a:t>curva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definita</a:t>
            </a:r>
            <a:r>
              <a:rPr lang="en-US" dirty="0">
                <a:latin typeface="Montserrat"/>
              </a:rPr>
              <a:t> "composita", </a:t>
            </a:r>
            <a:r>
              <a:rPr lang="en-US" dirty="0" err="1">
                <a:latin typeface="Montserrat"/>
              </a:rPr>
              <a:t>ovvero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congiungendo</a:t>
            </a:r>
            <a:r>
              <a:rPr lang="en-US" dirty="0">
                <a:latin typeface="Montserrat"/>
              </a:rPr>
              <a:t> con </a:t>
            </a:r>
            <a:r>
              <a:rPr lang="en-US" dirty="0" err="1">
                <a:latin typeface="Montserrat"/>
              </a:rPr>
              <a:t>continuità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segmenti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adiacenti</a:t>
            </a:r>
            <a:r>
              <a:rPr lang="en-US" dirty="0">
                <a:latin typeface="Montserrat"/>
              </a:rPr>
              <a:t> di curve </a:t>
            </a:r>
            <a:r>
              <a:rPr lang="en-US" dirty="0" err="1">
                <a:latin typeface="Montserrat"/>
              </a:rPr>
              <a:t>polinomiali</a:t>
            </a:r>
            <a:r>
              <a:rPr lang="en-US" dirty="0">
                <a:latin typeface="Montserrat"/>
              </a:rPr>
              <a:t> secondo la </a:t>
            </a:r>
            <a:r>
              <a:rPr lang="en-US" dirty="0" err="1">
                <a:latin typeface="Montserrat"/>
              </a:rPr>
              <a:t>tecnica</a:t>
            </a:r>
            <a:r>
              <a:rPr lang="en-US" dirty="0">
                <a:latin typeface="Montserrat"/>
              </a:rPr>
              <a:t> C-2</a:t>
            </a:r>
          </a:p>
        </p:txBody>
      </p:sp>
      <p:pic>
        <p:nvPicPr>
          <p:cNvPr id="4" name="Picture 4" descr="A picture containing text, person, watch&#10;&#10;Description automatically generated">
            <a:extLst>
              <a:ext uri="{FF2B5EF4-FFF2-40B4-BE49-F238E27FC236}">
                <a16:creationId xmlns:a16="http://schemas.microsoft.com/office/drawing/2014/main" id="{F878B8C2-F3AD-150D-93D8-D04ADEECC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580" y="2573423"/>
            <a:ext cx="1866900" cy="6858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115660-C279-84C1-B172-D3759181C2BF}"/>
              </a:ext>
            </a:extLst>
          </p:cNvPr>
          <p:cNvSpPr txBox="1"/>
          <p:nvPr/>
        </p:nvSpPr>
        <p:spPr>
          <a:xfrm>
            <a:off x="1555177" y="3632835"/>
            <a:ext cx="596646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Montserrat"/>
              </a:rPr>
              <a:t>ove</a:t>
            </a:r>
            <a:r>
              <a:rPr lang="en-US">
                <a:latin typeface="Montserrat"/>
              </a:rPr>
              <a:t> Pi </a:t>
            </a:r>
            <a:r>
              <a:rPr lang="en-US" err="1">
                <a:latin typeface="Montserrat"/>
              </a:rPr>
              <a:t>sono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gli</a:t>
            </a:r>
            <a:r>
              <a:rPr lang="en-US">
                <a:latin typeface="Montserrat"/>
              </a:rPr>
              <a:t> n+1 </a:t>
            </a:r>
            <a:r>
              <a:rPr lang="en-US" err="1">
                <a:latin typeface="Montserrat"/>
              </a:rPr>
              <a:t>punti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controllo</a:t>
            </a:r>
            <a:endParaRPr lang="en-US">
              <a:latin typeface="Montserrat"/>
            </a:endParaRPr>
          </a:p>
          <a:p>
            <a:r>
              <a:rPr lang="en-US" err="1">
                <a:latin typeface="Montserrat"/>
              </a:rPr>
              <a:t>mentre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Bi,h</a:t>
            </a:r>
            <a:r>
              <a:rPr lang="en-US">
                <a:latin typeface="Montserrat"/>
              </a:rPr>
              <a:t>(t) è l’ </a:t>
            </a:r>
            <a:r>
              <a:rPr lang="en-US" err="1">
                <a:latin typeface="Montserrat"/>
              </a:rPr>
              <a:t>i-esima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funzione</a:t>
            </a:r>
            <a:r>
              <a:rPr lang="en-US">
                <a:latin typeface="Montserrat"/>
              </a:rPr>
              <a:t> B-Spline di </a:t>
            </a:r>
            <a:r>
              <a:rPr lang="en-US" err="1">
                <a:latin typeface="Montserrat"/>
              </a:rPr>
              <a:t>grado</a:t>
            </a:r>
            <a:r>
              <a:rPr lang="en-US">
                <a:latin typeface="Montserrat"/>
              </a:rPr>
              <a:t> h </a:t>
            </a:r>
            <a:r>
              <a:rPr lang="en-US" err="1">
                <a:latin typeface="Montserrat"/>
              </a:rPr>
              <a:t>definita</a:t>
            </a:r>
            <a:r>
              <a:rPr lang="en-US">
                <a:latin typeface="Montserrat"/>
              </a:rPr>
              <a:t> in t ∈ [</a:t>
            </a:r>
            <a:r>
              <a:rPr lang="en-US" err="1">
                <a:latin typeface="Montserrat"/>
              </a:rPr>
              <a:t>ti</a:t>
            </a:r>
            <a:r>
              <a:rPr lang="en-US">
                <a:latin typeface="Montserrat"/>
              </a:rPr>
              <a:t>, ti+h+1] , intervallo in cui la </a:t>
            </a:r>
            <a:r>
              <a:rPr lang="en-US" err="1">
                <a:latin typeface="Montserrat"/>
              </a:rPr>
              <a:t>funzione</a:t>
            </a:r>
            <a:r>
              <a:rPr lang="en-US">
                <a:latin typeface="Montserrat"/>
              </a:rPr>
              <a:t> ha </a:t>
            </a:r>
            <a:r>
              <a:rPr lang="en-US" err="1">
                <a:latin typeface="Montserrat"/>
              </a:rPr>
              <a:t>supporto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compatto</a:t>
            </a:r>
            <a:endParaRPr lang="en-US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00964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430C-CA4D-C047-0C47-E949CDC2E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00" y="0"/>
            <a:ext cx="7809000" cy="640200"/>
          </a:xfrm>
        </p:spPr>
        <p:txBody>
          <a:bodyPr/>
          <a:lstStyle/>
          <a:p>
            <a:r>
              <a:rPr lang="en-US" b="0" err="1">
                <a:solidFill>
                  <a:schemeClr val="bg1"/>
                </a:solidFill>
              </a:rPr>
              <a:t>Parametri</a:t>
            </a:r>
            <a:r>
              <a:rPr lang="en-US" b="0">
                <a:solidFill>
                  <a:schemeClr val="bg1"/>
                </a:solidFill>
              </a:rPr>
              <a:t> </a:t>
            </a:r>
            <a:r>
              <a:rPr lang="en-US" b="0" err="1">
                <a:solidFill>
                  <a:schemeClr val="bg1"/>
                </a:solidFill>
              </a:rPr>
              <a:t>della</a:t>
            </a:r>
            <a:r>
              <a:rPr lang="en-US" b="0">
                <a:solidFill>
                  <a:schemeClr val="bg1"/>
                </a:solidFill>
              </a:rPr>
              <a:t> </a:t>
            </a:r>
            <a:r>
              <a:rPr lang="en-US" b="0" err="1">
                <a:solidFill>
                  <a:schemeClr val="bg1"/>
                </a:solidFill>
              </a:rPr>
              <a:t>curva</a:t>
            </a:r>
            <a:r>
              <a:rPr lang="en-US" b="0">
                <a:solidFill>
                  <a:schemeClr val="bg1"/>
                </a:solidFill>
              </a:rPr>
              <a:t> e termini </a:t>
            </a:r>
            <a:r>
              <a:rPr lang="en-US" b="0" err="1">
                <a:solidFill>
                  <a:schemeClr val="bg1"/>
                </a:solidFill>
              </a:rPr>
              <a:t>B</a:t>
            </a:r>
            <a:r>
              <a:rPr lang="en-US" sz="1600" b="0" err="1">
                <a:solidFill>
                  <a:schemeClr val="bg1"/>
                </a:solidFill>
              </a:rPr>
              <a:t>i,h</a:t>
            </a:r>
            <a:r>
              <a:rPr lang="en-US" b="0">
                <a:solidFill>
                  <a:schemeClr val="bg1"/>
                </a:solidFill>
              </a:rPr>
              <a:t>(t)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22618E7-4685-2565-890E-0E77F8087A02}"/>
              </a:ext>
            </a:extLst>
          </p:cNvPr>
          <p:cNvCxnSpPr/>
          <p:nvPr/>
        </p:nvCxnSpPr>
        <p:spPr>
          <a:xfrm>
            <a:off x="4466435" y="605790"/>
            <a:ext cx="0" cy="393192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D4EA381-6C1B-C849-9E34-0F0DDC05BADD}"/>
              </a:ext>
            </a:extLst>
          </p:cNvPr>
          <p:cNvSpPr txBox="1"/>
          <p:nvPr/>
        </p:nvSpPr>
        <p:spPr>
          <a:xfrm>
            <a:off x="195286" y="1060156"/>
            <a:ext cx="42322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Montserrat"/>
              </a:rPr>
              <a:t>I </a:t>
            </a:r>
            <a:r>
              <a:rPr lang="en-US" sz="1200" b="1" err="1">
                <a:latin typeface="Montserrat"/>
              </a:rPr>
              <a:t>parametri</a:t>
            </a:r>
            <a:r>
              <a:rPr lang="en-US" sz="1200" b="1">
                <a:latin typeface="Montserrat"/>
              </a:rPr>
              <a:t> </a:t>
            </a:r>
            <a:r>
              <a:rPr lang="en-US" sz="1200">
                <a:latin typeface="Montserrat"/>
              </a:rPr>
              <a:t>di </a:t>
            </a:r>
            <a:r>
              <a:rPr lang="en-US" sz="1200" err="1">
                <a:latin typeface="Montserrat"/>
              </a:rPr>
              <a:t>una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curva</a:t>
            </a:r>
            <a:r>
              <a:rPr lang="en-US" sz="1200">
                <a:latin typeface="Montserrat"/>
              </a:rPr>
              <a:t> B-SPLINE </a:t>
            </a:r>
            <a:r>
              <a:rPr lang="en-US" sz="1200" err="1">
                <a:latin typeface="Montserrat"/>
              </a:rPr>
              <a:t>sono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dunque</a:t>
            </a:r>
            <a:r>
              <a:rPr lang="en-US" sz="1200">
                <a:latin typeface="Montserrat"/>
              </a:rPr>
              <a:t>: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2CFA1-B660-8DC0-62B7-39D04728E2C5}"/>
              </a:ext>
            </a:extLst>
          </p:cNvPr>
          <p:cNvSpPr txBox="1"/>
          <p:nvPr/>
        </p:nvSpPr>
        <p:spPr>
          <a:xfrm>
            <a:off x="192730" y="2507352"/>
            <a:ext cx="41137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Montserrat"/>
              </a:rPr>
              <a:t>Con le </a:t>
            </a:r>
            <a:r>
              <a:rPr lang="en-US" sz="1200" err="1">
                <a:latin typeface="Montserrat"/>
              </a:rPr>
              <a:t>funzioni</a:t>
            </a:r>
            <a:r>
              <a:rPr lang="en-US" sz="1200">
                <a:latin typeface="Montserrat"/>
              </a:rPr>
              <a:t> B-spline </a:t>
            </a:r>
            <a:r>
              <a:rPr lang="en-US" sz="1200" err="1">
                <a:latin typeface="Montserrat"/>
              </a:rPr>
              <a:t>i</a:t>
            </a:r>
            <a:r>
              <a:rPr lang="en-US" sz="1200">
                <a:latin typeface="Montserrat"/>
              </a:rPr>
              <a:t> nodi </a:t>
            </a:r>
            <a:r>
              <a:rPr lang="en-US" sz="1200" err="1">
                <a:latin typeface="Montserrat"/>
              </a:rPr>
              <a:t>definiti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svolgono</a:t>
            </a:r>
            <a:r>
              <a:rPr lang="en-US" sz="1200">
                <a:latin typeface="Montserrat"/>
              </a:rPr>
              <a:t> un </a:t>
            </a:r>
            <a:r>
              <a:rPr lang="en-US" sz="1200" err="1">
                <a:latin typeface="Montserrat"/>
              </a:rPr>
              <a:t>ruolo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significativo</a:t>
            </a:r>
            <a:r>
              <a:rPr lang="en-US" sz="1200">
                <a:latin typeface="Montserrat"/>
              </a:rPr>
              <a:t>. In </a:t>
            </a:r>
            <a:r>
              <a:rPr lang="en-US" sz="1200" err="1">
                <a:latin typeface="Montserrat"/>
              </a:rPr>
              <a:t>particolare</a:t>
            </a:r>
            <a:r>
              <a:rPr lang="en-US" sz="1200">
                <a:latin typeface="Montserrat"/>
              </a:rPr>
              <a:t> il </a:t>
            </a:r>
            <a:r>
              <a:rPr lang="en-US" sz="1200" err="1">
                <a:latin typeface="Montserrat"/>
              </a:rPr>
              <a:t>numero</a:t>
            </a:r>
            <a:r>
              <a:rPr lang="en-US" sz="1200">
                <a:latin typeface="Montserrat"/>
              </a:rPr>
              <a:t> di nodi </a:t>
            </a:r>
            <a:r>
              <a:rPr lang="en-US" sz="1200" err="1">
                <a:latin typeface="Montserrat"/>
              </a:rPr>
              <a:t>risulta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pari</a:t>
            </a:r>
            <a:r>
              <a:rPr lang="en-US" sz="1200">
                <a:latin typeface="Montserrat"/>
              </a:rPr>
              <a:t> 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24EA9-8D65-EF21-8EE6-AE61E433AB49}"/>
              </a:ext>
            </a:extLst>
          </p:cNvPr>
          <p:cNvSpPr txBox="1"/>
          <p:nvPr/>
        </p:nvSpPr>
        <p:spPr>
          <a:xfrm>
            <a:off x="118249" y="1522838"/>
            <a:ext cx="448734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>
                <a:latin typeface="Montserrat"/>
              </a:rPr>
              <a:t>n+1 </a:t>
            </a:r>
            <a:r>
              <a:rPr lang="en-US" sz="1200" err="1">
                <a:latin typeface="Montserrat"/>
              </a:rPr>
              <a:t>punti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controllo</a:t>
            </a:r>
            <a:r>
              <a:rPr lang="en-US">
                <a:latin typeface="Montserrat"/>
              </a:rPr>
              <a:t> P</a:t>
            </a:r>
            <a:r>
              <a:rPr lang="en-US" sz="1100">
                <a:latin typeface="Montserrat"/>
              </a:rPr>
              <a:t>0</a:t>
            </a:r>
            <a:r>
              <a:rPr lang="en-US">
                <a:latin typeface="Montserrat"/>
              </a:rPr>
              <a:t>...</a:t>
            </a:r>
            <a:r>
              <a:rPr lang="en-US" err="1">
                <a:latin typeface="Montserrat"/>
              </a:rPr>
              <a:t>P</a:t>
            </a:r>
            <a:r>
              <a:rPr lang="en-US" sz="1100" err="1">
                <a:latin typeface="Montserrat"/>
              </a:rPr>
              <a:t>n</a:t>
            </a:r>
            <a:endParaRPr lang="en-US" sz="1100">
              <a:latin typeface="Montserrat"/>
            </a:endParaRPr>
          </a:p>
          <a:p>
            <a:pPr marL="285750" indent="-285750">
              <a:buChar char="•"/>
            </a:pPr>
            <a:r>
              <a:rPr lang="en-US" sz="1200">
                <a:latin typeface="Montserrat"/>
              </a:rPr>
              <a:t>Grado </a:t>
            </a:r>
            <a:r>
              <a:rPr lang="en-US">
                <a:latin typeface="Montserrat"/>
              </a:rPr>
              <a:t>h </a:t>
            </a:r>
          </a:p>
          <a:p>
            <a:pPr marL="285750" indent="-285750">
              <a:buChar char="•"/>
            </a:pPr>
            <a:r>
              <a:rPr lang="en-US" sz="1200" err="1">
                <a:latin typeface="Montserrat"/>
              </a:rPr>
              <a:t>Vettore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dei</a:t>
            </a:r>
            <a:r>
              <a:rPr lang="en-US" sz="1200">
                <a:latin typeface="Montserrat"/>
              </a:rPr>
              <a:t> nod</a:t>
            </a:r>
            <a:r>
              <a:rPr lang="en-US">
                <a:latin typeface="Montserrat"/>
              </a:rPr>
              <a:t>i </a:t>
            </a:r>
            <a:r>
              <a:rPr lang="en-US" i="1">
                <a:latin typeface="Montserrat"/>
              </a:rPr>
              <a:t>T = (t</a:t>
            </a:r>
            <a:r>
              <a:rPr lang="en-US" sz="1100" i="1">
                <a:latin typeface="Montserrat"/>
              </a:rPr>
              <a:t>0</a:t>
            </a:r>
            <a:r>
              <a:rPr lang="en-US" i="1">
                <a:latin typeface="Montserrat"/>
              </a:rPr>
              <a:t>, t</a:t>
            </a:r>
            <a:r>
              <a:rPr lang="en-US" sz="1100" i="1">
                <a:latin typeface="Montserrat"/>
              </a:rPr>
              <a:t>1</a:t>
            </a:r>
            <a:r>
              <a:rPr lang="en-US" i="1">
                <a:latin typeface="Montserrat"/>
              </a:rPr>
              <a:t>, ...,t</a:t>
            </a:r>
            <a:r>
              <a:rPr lang="en-US" sz="1100" i="1">
                <a:latin typeface="Montserrat"/>
              </a:rPr>
              <a:t>n+h+1</a:t>
            </a:r>
            <a:r>
              <a:rPr lang="en-US" i="1">
                <a:latin typeface="Montserrat"/>
              </a:rPr>
              <a:t>)</a:t>
            </a:r>
            <a:r>
              <a:rPr lang="en-US">
                <a:latin typeface="Montserrat"/>
              </a:rPr>
              <a:t>  </a:t>
            </a:r>
            <a:r>
              <a:rPr lang="en-US" sz="1100">
                <a:latin typeface="Montserrat"/>
              </a:rPr>
              <a:t>con </a:t>
            </a:r>
            <a:r>
              <a:rPr lang="en-US" sz="1200" err="1">
                <a:latin typeface="Montserrat"/>
              </a:rPr>
              <a:t>ti</a:t>
            </a:r>
            <a:r>
              <a:rPr lang="en-US" sz="1200">
                <a:latin typeface="Montserrat"/>
              </a:rPr>
              <a:t> &lt; ti+1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33208-5B0A-0904-4A09-9DB7A4158629}"/>
              </a:ext>
            </a:extLst>
          </p:cNvPr>
          <p:cNvSpPr txBox="1"/>
          <p:nvPr/>
        </p:nvSpPr>
        <p:spPr>
          <a:xfrm>
            <a:off x="2416" y="3335423"/>
            <a:ext cx="448818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Montserrat"/>
              </a:rPr>
              <a:t>n + 1 + grado+1</a:t>
            </a:r>
            <a:endParaRPr lang="en-US"/>
          </a:p>
          <a:p>
            <a:pPr algn="ctr"/>
            <a:endParaRPr lang="en-US" sz="1200"/>
          </a:p>
          <a:p>
            <a:pPr algn="ctr"/>
            <a:r>
              <a:rPr lang="en-US" sz="1200">
                <a:latin typeface="Montserrat"/>
              </a:rPr>
              <a:t>Dove n+1 è il </a:t>
            </a:r>
            <a:r>
              <a:rPr lang="en-US" sz="1200" err="1">
                <a:latin typeface="Montserrat"/>
              </a:rPr>
              <a:t>numero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dei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punti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controllo</a:t>
            </a:r>
            <a:endParaRPr lang="en-US" sz="1200">
              <a:latin typeface="Montserra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52418A-EBC9-7E64-E3B5-C5093EF8E928}"/>
              </a:ext>
            </a:extLst>
          </p:cNvPr>
          <p:cNvSpPr txBox="1"/>
          <p:nvPr/>
        </p:nvSpPr>
        <p:spPr>
          <a:xfrm>
            <a:off x="4864720" y="1062061"/>
            <a:ext cx="40843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Montserrat"/>
              </a:rPr>
              <a:t>In </a:t>
            </a:r>
            <a:r>
              <a:rPr lang="en-US" sz="1200" err="1">
                <a:latin typeface="Montserrat"/>
              </a:rPr>
              <a:t>particolare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polinomi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Bi,h</a:t>
            </a:r>
            <a:r>
              <a:rPr lang="en-US" sz="1200">
                <a:latin typeface="Montserrat"/>
              </a:rPr>
              <a:t>(t) </a:t>
            </a:r>
            <a:r>
              <a:rPr lang="en-US" sz="1200" err="1">
                <a:latin typeface="Montserrat"/>
              </a:rPr>
              <a:t>sostituiscono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quelli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Bernstein,e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sono</a:t>
            </a:r>
            <a:r>
              <a:rPr lang="en-US" sz="1200">
                <a:latin typeface="Montserrat"/>
              </a:rPr>
              <a:t> </a:t>
            </a:r>
            <a:r>
              <a:rPr lang="en-US" sz="1200" err="1">
                <a:latin typeface="Montserrat"/>
              </a:rPr>
              <a:t>calcolati</a:t>
            </a:r>
            <a:r>
              <a:rPr lang="en-US" sz="1200">
                <a:latin typeface="Montserrat"/>
              </a:rPr>
              <a:t> con le </a:t>
            </a:r>
            <a:r>
              <a:rPr lang="en-US" sz="1200" err="1">
                <a:latin typeface="Montserrat"/>
              </a:rPr>
              <a:t>formule</a:t>
            </a:r>
            <a:r>
              <a:rPr lang="en-US" sz="1200">
                <a:latin typeface="Montserrat"/>
              </a:rPr>
              <a:t> </a:t>
            </a:r>
            <a:r>
              <a:rPr lang="en-US" sz="1200" err="1">
                <a:latin typeface="Montserrat"/>
              </a:rPr>
              <a:t>ricorsive</a:t>
            </a:r>
            <a:r>
              <a:rPr lang="en-US" sz="1200">
                <a:latin typeface="Montserrat"/>
              </a:rPr>
              <a:t> di De Boor in cui:</a:t>
            </a:r>
          </a:p>
        </p:txBody>
      </p:sp>
      <p:pic>
        <p:nvPicPr>
          <p:cNvPr id="9" name="Picture 9" descr="Text, letter&#10;&#10;Description automatically generated">
            <a:extLst>
              <a:ext uri="{FF2B5EF4-FFF2-40B4-BE49-F238E27FC236}">
                <a16:creationId xmlns:a16="http://schemas.microsoft.com/office/drawing/2014/main" id="{08A7CACA-31C1-ED26-397A-2652D944C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070" y="1890101"/>
            <a:ext cx="4312177" cy="16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12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088C26-0FDD-CE07-A5E1-3E59B6084D34}"/>
              </a:ext>
            </a:extLst>
          </p:cNvPr>
          <p:cNvSpPr txBox="1"/>
          <p:nvPr/>
        </p:nvSpPr>
        <p:spPr>
          <a:xfrm>
            <a:off x="243840" y="1421130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Playfair Display SemiBold"/>
              </a:rPr>
              <a:t>B-SPLINE in MATLAB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AEF99-0DCE-9656-1BB4-CDF71FE41721}"/>
              </a:ext>
            </a:extLst>
          </p:cNvPr>
          <p:cNvSpPr txBox="1"/>
          <p:nvPr/>
        </p:nvSpPr>
        <p:spPr>
          <a:xfrm>
            <a:off x="340344" y="2546892"/>
            <a:ext cx="256032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Montserrat"/>
              </a:rPr>
              <a:t>MATLAB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mette</a:t>
            </a:r>
            <a:r>
              <a:rPr lang="en-US">
                <a:solidFill>
                  <a:schemeClr val="bg1"/>
                </a:solidFill>
                <a:latin typeface="Montserrat"/>
              </a:rPr>
              <a:t> a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disposizioni</a:t>
            </a:r>
            <a:r>
              <a:rPr lang="en-US">
                <a:solidFill>
                  <a:schemeClr val="bg1"/>
                </a:solidFill>
                <a:latin typeface="Montserrat"/>
              </a:rPr>
              <a:t> due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funzioni</a:t>
            </a:r>
            <a:r>
              <a:rPr lang="en-US">
                <a:solidFill>
                  <a:schemeClr val="bg1"/>
                </a:solidFill>
                <a:latin typeface="Montserrat"/>
              </a:rPr>
              <a:t> per la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rappresentazione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delle</a:t>
            </a:r>
            <a:r>
              <a:rPr lang="en-US">
                <a:solidFill>
                  <a:schemeClr val="bg1"/>
                </a:solidFill>
                <a:latin typeface="Montserrat"/>
              </a:rPr>
              <a:t> B-SPLINE,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rispettivamente</a:t>
            </a:r>
            <a:r>
              <a:rPr lang="en-US">
                <a:solidFill>
                  <a:schemeClr val="bg1"/>
                </a:solidFill>
                <a:latin typeface="Montserrat"/>
              </a:rPr>
              <a:t>: </a:t>
            </a:r>
          </a:p>
        </p:txBody>
      </p:sp>
      <p:pic>
        <p:nvPicPr>
          <p:cNvPr id="11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ACEDF41-133C-08B8-D08F-BDF554DCC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701" y="260087"/>
            <a:ext cx="2781300" cy="2261868"/>
          </a:xfrm>
          <a:prstGeom prst="rect">
            <a:avLst/>
          </a:prstGeom>
        </p:spPr>
      </p:pic>
      <p:pic>
        <p:nvPicPr>
          <p:cNvPr id="12" name="Picture 12" descr="Chart&#10;&#10;Description automatically generated">
            <a:extLst>
              <a:ext uri="{FF2B5EF4-FFF2-40B4-BE49-F238E27FC236}">
                <a16:creationId xmlns:a16="http://schemas.microsoft.com/office/drawing/2014/main" id="{C4472132-BB7B-A748-5C76-8DDC5D0FC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191" y="2630484"/>
            <a:ext cx="2834640" cy="22880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DF531C-6B6E-F744-1537-889069F4933A}"/>
              </a:ext>
            </a:extLst>
          </p:cNvPr>
          <p:cNvSpPr txBox="1"/>
          <p:nvPr/>
        </p:nvSpPr>
        <p:spPr>
          <a:xfrm>
            <a:off x="6549901" y="1162375"/>
            <a:ext cx="2329211" cy="46166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i="1" err="1">
                <a:latin typeface="Montserrat"/>
              </a:rPr>
              <a:t>Bspline</a:t>
            </a:r>
            <a:r>
              <a:rPr lang="en-US" sz="1200" b="1" i="1">
                <a:latin typeface="Montserrat"/>
              </a:rPr>
              <a:t>(t)</a:t>
            </a:r>
            <a:r>
              <a:rPr lang="en-US" sz="1200" i="1">
                <a:latin typeface="Montserrat"/>
              </a:rPr>
              <a:t>  </a:t>
            </a:r>
            <a:endParaRPr lang="en-US" sz="1200"/>
          </a:p>
          <a:p>
            <a:pPr algn="ctr"/>
            <a:r>
              <a:rPr lang="en-US" sz="1200">
                <a:latin typeface="Montserrat"/>
              </a:rPr>
              <a:t>con t </a:t>
            </a:r>
            <a:r>
              <a:rPr lang="en-US" sz="1200" err="1">
                <a:latin typeface="Montserrat"/>
              </a:rPr>
              <a:t>vettore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dei</a:t>
            </a:r>
            <a:r>
              <a:rPr lang="en-US" sz="1200">
                <a:latin typeface="Montserrat"/>
              </a:rPr>
              <a:t> nodi</a:t>
            </a:r>
            <a:endParaRPr lang="en-US" sz="1200" i="1">
              <a:latin typeface="Montserra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97F785-53E8-82FD-A8EA-6C710FB6515B}"/>
              </a:ext>
            </a:extLst>
          </p:cNvPr>
          <p:cNvSpPr txBox="1"/>
          <p:nvPr/>
        </p:nvSpPr>
        <p:spPr>
          <a:xfrm>
            <a:off x="6549714" y="3252672"/>
            <a:ext cx="2325960" cy="64633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i="1">
                <a:latin typeface="Montserrat"/>
              </a:rPr>
              <a:t>Bsplinepolytraj(</a:t>
            </a:r>
            <a:r>
              <a:rPr lang="en-US" sz="1200" b="1" i="1" err="1">
                <a:latin typeface="Montserrat"/>
              </a:rPr>
              <a:t>cP,tI,tS</a:t>
            </a:r>
            <a:r>
              <a:rPr lang="en-US" sz="1200" b="1" i="1">
                <a:latin typeface="Montserrat"/>
              </a:rPr>
              <a:t>)</a:t>
            </a:r>
            <a:endParaRPr lang="en-US" sz="1200" b="1"/>
          </a:p>
          <a:p>
            <a:pPr algn="ctr"/>
            <a:r>
              <a:rPr lang="en-US" sz="1200">
                <a:latin typeface="Montserrat"/>
              </a:rPr>
              <a:t>a </a:t>
            </a:r>
            <a:r>
              <a:rPr lang="en-US" sz="1200" err="1">
                <a:latin typeface="Montserrat"/>
              </a:rPr>
              <a:t>partire</a:t>
            </a:r>
            <a:r>
              <a:rPr lang="en-US" sz="1200">
                <a:latin typeface="Montserrat"/>
              </a:rPr>
              <a:t> da </a:t>
            </a:r>
            <a:r>
              <a:rPr lang="en-US" sz="1200" err="1">
                <a:latin typeface="Montserrat"/>
              </a:rPr>
              <a:t>fissati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punti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controllo</a:t>
            </a:r>
            <a:endParaRPr lang="en-US" sz="12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1148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445DB8D-7868-2BD6-D184-BF5298E07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2636" y="571041"/>
            <a:ext cx="5801314" cy="4097110"/>
          </a:xfrm>
        </p:spPr>
        <p:txBody>
          <a:bodyPr/>
          <a:lstStyle/>
          <a:p>
            <a:pPr>
              <a:buAutoNum type="arabicPeriod"/>
            </a:pPr>
            <a:r>
              <a:rPr lang="en-US" sz="1200">
                <a:solidFill>
                  <a:schemeClr val="tx1"/>
                </a:solidFill>
              </a:rPr>
              <a:t>In </a:t>
            </a:r>
            <a:r>
              <a:rPr lang="en-US" sz="1200" err="1">
                <a:solidFill>
                  <a:schemeClr val="tx1"/>
                </a:solidFill>
              </a:rPr>
              <a:t>generale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una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curva</a:t>
            </a:r>
            <a:r>
              <a:rPr lang="en-US" sz="1200">
                <a:solidFill>
                  <a:schemeClr val="tx1"/>
                </a:solidFill>
              </a:rPr>
              <a:t> B-Spline non è </a:t>
            </a:r>
            <a:r>
              <a:rPr lang="en-US" sz="1200" b="1" err="1">
                <a:solidFill>
                  <a:schemeClr val="tx1"/>
                </a:solidFill>
              </a:rPr>
              <a:t>chiusa</a:t>
            </a:r>
            <a:r>
              <a:rPr lang="en-US" sz="1200" b="1">
                <a:solidFill>
                  <a:schemeClr val="tx1"/>
                </a:solidFill>
              </a:rPr>
              <a:t> </a:t>
            </a:r>
            <a:r>
              <a:rPr lang="en-US" sz="1200">
                <a:solidFill>
                  <a:schemeClr val="tx1"/>
                </a:solidFill>
              </a:rPr>
              <a:t>ma </a:t>
            </a:r>
            <a:r>
              <a:rPr lang="en-US" sz="1200" err="1">
                <a:solidFill>
                  <a:schemeClr val="tx1"/>
                </a:solidFill>
              </a:rPr>
              <a:t>può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essere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resa</a:t>
            </a:r>
            <a:r>
              <a:rPr lang="en-US" sz="1200">
                <a:solidFill>
                  <a:schemeClr val="tx1"/>
                </a:solidFill>
              </a:rPr>
              <a:t> tale se </a:t>
            </a:r>
            <a:r>
              <a:rPr lang="en-US" sz="1200" err="1">
                <a:solidFill>
                  <a:schemeClr val="tx1"/>
                </a:solidFill>
              </a:rPr>
              <a:t>l'ultimo</a:t>
            </a:r>
            <a:r>
              <a:rPr lang="en-US" sz="1200">
                <a:solidFill>
                  <a:schemeClr val="tx1"/>
                </a:solidFill>
              </a:rPr>
              <a:t> punto coincide col primo. </a:t>
            </a:r>
            <a:endParaRPr lang="en-US"/>
          </a:p>
          <a:p>
            <a:pPr>
              <a:buAutoNum type="arabicPeriod"/>
            </a:pPr>
            <a:endParaRPr lang="en-US" sz="1200">
              <a:solidFill>
                <a:schemeClr val="tx1"/>
              </a:solidFill>
            </a:endParaRPr>
          </a:p>
          <a:p>
            <a:pPr>
              <a:buAutoNum type="arabicPeriod"/>
            </a:pPr>
            <a:r>
              <a:rPr lang="en-US" sz="1200" b="1" err="1">
                <a:solidFill>
                  <a:schemeClr val="tx1"/>
                </a:solidFill>
              </a:rPr>
              <a:t>Invarianza</a:t>
            </a:r>
            <a:r>
              <a:rPr lang="en-US" sz="1200">
                <a:solidFill>
                  <a:schemeClr val="tx1"/>
                </a:solidFill>
              </a:rPr>
              <a:t>: E' </a:t>
            </a:r>
            <a:r>
              <a:rPr lang="en-US" sz="1200" err="1">
                <a:solidFill>
                  <a:schemeClr val="tx1"/>
                </a:solidFill>
              </a:rPr>
              <a:t>possibile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applicare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trasformazioni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geometriche</a:t>
            </a:r>
            <a:r>
              <a:rPr lang="en-US" sz="1200">
                <a:solidFill>
                  <a:schemeClr val="tx1"/>
                </a:solidFill>
              </a:rPr>
              <a:t> o </a:t>
            </a:r>
            <a:r>
              <a:rPr lang="en-US" sz="1200" err="1">
                <a:solidFill>
                  <a:schemeClr val="tx1"/>
                </a:solidFill>
              </a:rPr>
              <a:t>affini</a:t>
            </a:r>
            <a:r>
              <a:rPr lang="en-US" sz="1200">
                <a:solidFill>
                  <a:schemeClr val="tx1"/>
                </a:solidFill>
              </a:rPr>
              <a:t> ai </a:t>
            </a:r>
            <a:r>
              <a:rPr lang="en-US" sz="1200" err="1">
                <a:solidFill>
                  <a:schemeClr val="tx1"/>
                </a:solidFill>
              </a:rPr>
              <a:t>punti</a:t>
            </a:r>
            <a:r>
              <a:rPr lang="en-US" sz="1200">
                <a:solidFill>
                  <a:schemeClr val="tx1"/>
                </a:solidFill>
              </a:rPr>
              <a:t> di </a:t>
            </a:r>
            <a:r>
              <a:rPr lang="en-US" sz="1200" err="1">
                <a:solidFill>
                  <a:schemeClr val="tx1"/>
                </a:solidFill>
              </a:rPr>
              <a:t>controllo</a:t>
            </a:r>
            <a:r>
              <a:rPr lang="en-US" sz="1200">
                <a:solidFill>
                  <a:schemeClr val="tx1"/>
                </a:solidFill>
              </a:rPr>
              <a:t> per poi </a:t>
            </a:r>
            <a:r>
              <a:rPr lang="en-US" sz="1200" err="1">
                <a:solidFill>
                  <a:schemeClr val="tx1"/>
                </a:solidFill>
              </a:rPr>
              <a:t>rivalutare</a:t>
            </a:r>
            <a:r>
              <a:rPr lang="en-US" sz="1200">
                <a:solidFill>
                  <a:schemeClr val="tx1"/>
                </a:solidFill>
              </a:rPr>
              <a:t> la </a:t>
            </a:r>
            <a:r>
              <a:rPr lang="en-US" sz="1200" err="1">
                <a:solidFill>
                  <a:schemeClr val="tx1"/>
                </a:solidFill>
              </a:rPr>
              <a:t>curva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evitando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che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l'operazione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venga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eseguita</a:t>
            </a:r>
            <a:r>
              <a:rPr lang="en-US" sz="1200">
                <a:solidFill>
                  <a:schemeClr val="tx1"/>
                </a:solidFill>
              </a:rPr>
              <a:t> per </a:t>
            </a:r>
            <a:r>
              <a:rPr lang="en-US" sz="1200" err="1">
                <a:solidFill>
                  <a:schemeClr val="tx1"/>
                </a:solidFill>
              </a:rPr>
              <a:t>ogni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singolo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valore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della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curva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stessa</a:t>
            </a:r>
            <a:r>
              <a:rPr lang="en-US" sz="1200">
                <a:solidFill>
                  <a:schemeClr val="tx1"/>
                </a:solidFill>
              </a:rPr>
              <a:t>.</a:t>
            </a:r>
          </a:p>
          <a:p>
            <a:pPr>
              <a:buAutoNum type="arabicPeriod"/>
            </a:pPr>
            <a:endParaRPr lang="en-US" sz="1200">
              <a:solidFill>
                <a:schemeClr val="tx1"/>
              </a:solidFill>
            </a:endParaRPr>
          </a:p>
          <a:p>
            <a:pPr>
              <a:buAutoNum type="arabicPeriod"/>
            </a:pPr>
            <a:r>
              <a:rPr lang="en-US" sz="1200" b="1" err="1">
                <a:solidFill>
                  <a:schemeClr val="tx1"/>
                </a:solidFill>
              </a:rPr>
              <a:t>Controllo</a:t>
            </a:r>
            <a:r>
              <a:rPr lang="en-US" sz="1200" b="1">
                <a:solidFill>
                  <a:schemeClr val="tx1"/>
                </a:solidFill>
              </a:rPr>
              <a:t> locale</a:t>
            </a:r>
            <a:r>
              <a:rPr lang="en-US" sz="1200">
                <a:solidFill>
                  <a:schemeClr val="tx1"/>
                </a:solidFill>
              </a:rPr>
              <a:t>: Se </a:t>
            </a:r>
            <a:r>
              <a:rPr lang="en-US" sz="1200" b="1">
                <a:solidFill>
                  <a:schemeClr val="tx1"/>
                </a:solidFill>
              </a:rPr>
              <a:t>P</a:t>
            </a:r>
            <a:r>
              <a:rPr lang="en-US" sz="1100" b="1">
                <a:solidFill>
                  <a:schemeClr val="tx1"/>
                </a:solidFill>
              </a:rPr>
              <a:t>j</a:t>
            </a:r>
            <a:r>
              <a:rPr lang="en-US" sz="1200">
                <a:solidFill>
                  <a:schemeClr val="tx1"/>
                </a:solidFill>
              </a:rPr>
              <a:t> cambia, la </a:t>
            </a:r>
            <a:r>
              <a:rPr lang="en-US" sz="1200" err="1">
                <a:solidFill>
                  <a:schemeClr val="tx1"/>
                </a:solidFill>
              </a:rPr>
              <a:t>curva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risulta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modificata</a:t>
            </a:r>
            <a:r>
              <a:rPr lang="en-US" sz="1200">
                <a:solidFill>
                  <a:schemeClr val="tx1"/>
                </a:solidFill>
              </a:rPr>
              <a:t> solo in </a:t>
            </a:r>
            <a:r>
              <a:rPr lang="en-US" sz="1200" err="1">
                <a:solidFill>
                  <a:schemeClr val="tx1"/>
                </a:solidFill>
              </a:rPr>
              <a:t>corrispondenza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dei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punti</a:t>
            </a:r>
            <a:r>
              <a:rPr lang="en-US" sz="1200">
                <a:solidFill>
                  <a:schemeClr val="tx1"/>
                </a:solidFill>
              </a:rPr>
              <a:t> di </a:t>
            </a:r>
            <a:r>
              <a:rPr lang="en-US" sz="1200" err="1">
                <a:solidFill>
                  <a:schemeClr val="tx1"/>
                </a:solidFill>
              </a:rPr>
              <a:t>definizione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della</a:t>
            </a:r>
            <a:r>
              <a:rPr lang="en-US" sz="1200">
                <a:solidFill>
                  <a:schemeClr val="tx1"/>
                </a:solidFill>
              </a:rPr>
              <a:t> B-Spline </a:t>
            </a:r>
            <a:r>
              <a:rPr lang="en-US" sz="1200" b="1" err="1">
                <a:solidFill>
                  <a:schemeClr val="tx1"/>
                </a:solidFill>
              </a:rPr>
              <a:t>B</a:t>
            </a:r>
            <a:r>
              <a:rPr lang="en-US" sz="1100" b="1" err="1">
                <a:solidFill>
                  <a:schemeClr val="tx1"/>
                </a:solidFill>
              </a:rPr>
              <a:t>j,h</a:t>
            </a:r>
            <a:endParaRPr lang="en-US" sz="1100" b="1">
              <a:solidFill>
                <a:schemeClr val="tx1"/>
              </a:solidFill>
            </a:endParaRPr>
          </a:p>
          <a:p>
            <a:pPr>
              <a:buAutoNum type="arabicPeriod"/>
            </a:pPr>
            <a:endParaRPr lang="en-US" sz="1200">
              <a:solidFill>
                <a:schemeClr val="tx1"/>
              </a:solidFill>
            </a:endParaRPr>
          </a:p>
          <a:p>
            <a:pPr>
              <a:buAutoNum type="arabicPeriod"/>
            </a:pPr>
            <a:r>
              <a:rPr lang="en-US" sz="1200"/>
              <a:t>E’ </a:t>
            </a:r>
            <a:r>
              <a:rPr lang="en-US" sz="1200" err="1"/>
              <a:t>inoltre</a:t>
            </a:r>
            <a:r>
              <a:rPr lang="en-US" sz="1200"/>
              <a:t> </a:t>
            </a:r>
            <a:r>
              <a:rPr lang="en-US" sz="1200" err="1"/>
              <a:t>possibile</a:t>
            </a:r>
            <a:r>
              <a:rPr lang="en-US" sz="1200"/>
              <a:t> </a:t>
            </a:r>
            <a:r>
              <a:rPr lang="en-US" sz="1200" err="1"/>
              <a:t>modificare</a:t>
            </a:r>
            <a:r>
              <a:rPr lang="en-US" sz="1200"/>
              <a:t> la </a:t>
            </a:r>
            <a:r>
              <a:rPr lang="en-US" sz="1200" err="1"/>
              <a:t>curva</a:t>
            </a:r>
            <a:r>
              <a:rPr lang="en-US" sz="1200"/>
              <a:t> in modo </a:t>
            </a:r>
            <a:r>
              <a:rPr lang="en-US" sz="1200" err="1"/>
              <a:t>che</a:t>
            </a:r>
            <a:r>
              <a:rPr lang="en-US" sz="1200"/>
              <a:t> </a:t>
            </a:r>
            <a:r>
              <a:rPr lang="en-US" sz="1200" err="1"/>
              <a:t>sia</a:t>
            </a:r>
            <a:r>
              <a:rPr lang="en-US" sz="1200"/>
              <a:t> </a:t>
            </a:r>
            <a:r>
              <a:rPr lang="en-US" sz="1200" b="1" err="1"/>
              <a:t>tangente</a:t>
            </a:r>
            <a:r>
              <a:rPr lang="en-US" sz="1200" b="1"/>
              <a:t> </a:t>
            </a:r>
            <a:r>
              <a:rPr lang="en-US" sz="1200"/>
              <a:t>al primo e </a:t>
            </a:r>
            <a:r>
              <a:rPr lang="en-US" sz="1200" err="1"/>
              <a:t>all’ultimo</a:t>
            </a:r>
            <a:r>
              <a:rPr lang="en-US" sz="1200"/>
              <a:t> </a:t>
            </a:r>
            <a:r>
              <a:rPr lang="en-US" sz="1200" err="1"/>
              <a:t>segmento</a:t>
            </a:r>
            <a:r>
              <a:rPr lang="en-US" sz="1200"/>
              <a:t> </a:t>
            </a:r>
            <a:r>
              <a:rPr lang="en-US" sz="1200" err="1"/>
              <a:t>nel</a:t>
            </a:r>
            <a:r>
              <a:rPr lang="en-US" sz="1200"/>
              <a:t> primo e </a:t>
            </a:r>
            <a:r>
              <a:rPr lang="en-US" sz="1200" err="1"/>
              <a:t>nell’ultimo</a:t>
            </a:r>
            <a:r>
              <a:rPr lang="en-US" sz="1200"/>
              <a:t> punto di </a:t>
            </a:r>
            <a:r>
              <a:rPr lang="en-US" sz="1200" err="1"/>
              <a:t>controllo</a:t>
            </a:r>
            <a:r>
              <a:rPr lang="en-US" sz="1200"/>
              <a:t> </a:t>
            </a:r>
            <a:r>
              <a:rPr lang="en-US" sz="1200" err="1"/>
              <a:t>rispettivamente</a:t>
            </a:r>
            <a:r>
              <a:rPr lang="en-US" sz="1200"/>
              <a:t>. Per fare </a:t>
            </a:r>
            <a:r>
              <a:rPr lang="en-US" sz="1200" err="1"/>
              <a:t>ciò</a:t>
            </a:r>
            <a:r>
              <a:rPr lang="en-US" sz="1200"/>
              <a:t> il primo e </a:t>
            </a:r>
            <a:r>
              <a:rPr lang="en-US" sz="1200" err="1"/>
              <a:t>l’ultimo</a:t>
            </a:r>
            <a:r>
              <a:rPr lang="en-US" sz="1200"/>
              <a:t> </a:t>
            </a:r>
            <a:r>
              <a:rPr lang="en-US" sz="1200" err="1"/>
              <a:t>nodo</a:t>
            </a:r>
            <a:r>
              <a:rPr lang="en-US" sz="1200"/>
              <a:t> </a:t>
            </a:r>
            <a:r>
              <a:rPr lang="en-US" sz="1200" err="1"/>
              <a:t>devono</a:t>
            </a:r>
            <a:r>
              <a:rPr lang="en-US" sz="1200"/>
              <a:t> </a:t>
            </a:r>
            <a:r>
              <a:rPr lang="en-US" sz="1200" err="1"/>
              <a:t>avere</a:t>
            </a:r>
            <a:r>
              <a:rPr lang="en-US" sz="1200"/>
              <a:t> </a:t>
            </a:r>
            <a:r>
              <a:rPr lang="en-US" sz="1200" err="1"/>
              <a:t>molteplicità</a:t>
            </a:r>
            <a:r>
              <a:rPr lang="en-US" sz="1200"/>
              <a:t> </a:t>
            </a:r>
            <a:r>
              <a:rPr lang="en-US" sz="1200" b="1"/>
              <a:t>h+1</a:t>
            </a:r>
            <a:r>
              <a:rPr lang="en-US" sz="1200"/>
              <a:t>.</a:t>
            </a:r>
            <a:endParaRPr lang="en-US"/>
          </a:p>
          <a:p>
            <a:pPr>
              <a:buAutoNum type="arabicPeriod"/>
            </a:pPr>
            <a:endParaRPr lang="en-US" sz="1200"/>
          </a:p>
          <a:p>
            <a:pPr>
              <a:buAutoNum type="arabicPeriod"/>
            </a:pPr>
            <a:r>
              <a:rPr lang="en-US" sz="1200"/>
              <a:t>In </a:t>
            </a:r>
            <a:r>
              <a:rPr lang="en-US" sz="1200" err="1"/>
              <a:t>generale</a:t>
            </a:r>
            <a:r>
              <a:rPr lang="en-US" sz="1200"/>
              <a:t> </a:t>
            </a:r>
            <a:r>
              <a:rPr lang="en-US" sz="1200" err="1"/>
              <a:t>una</a:t>
            </a:r>
            <a:r>
              <a:rPr lang="en-US" sz="1200"/>
              <a:t> B-Spline </a:t>
            </a:r>
            <a:r>
              <a:rPr lang="en-US" sz="1200" b="1"/>
              <a:t>non </a:t>
            </a:r>
            <a:r>
              <a:rPr lang="en-US" sz="1200" b="1" err="1"/>
              <a:t>interpola</a:t>
            </a:r>
            <a:r>
              <a:rPr lang="en-US" sz="1200"/>
              <a:t> </a:t>
            </a:r>
            <a:r>
              <a:rPr lang="en-US" sz="1200" err="1"/>
              <a:t>alcun</a:t>
            </a:r>
            <a:r>
              <a:rPr lang="en-US" sz="1200"/>
              <a:t> punto di </a:t>
            </a:r>
            <a:r>
              <a:rPr lang="en-US" sz="1200" err="1"/>
              <a:t>controllo</a:t>
            </a:r>
            <a:r>
              <a:rPr lang="en-US" sz="1200"/>
              <a:t>, ma </a:t>
            </a:r>
            <a:r>
              <a:rPr lang="en-US" sz="1200" err="1"/>
              <a:t>fissato</a:t>
            </a:r>
            <a:r>
              <a:rPr lang="en-US" sz="1200"/>
              <a:t> il </a:t>
            </a:r>
            <a:r>
              <a:rPr lang="en-US" sz="1200" err="1"/>
              <a:t>grado</a:t>
            </a:r>
            <a:r>
              <a:rPr lang="en-US" sz="1200"/>
              <a:t> h, </a:t>
            </a:r>
            <a:r>
              <a:rPr lang="en-US" sz="1200" err="1"/>
              <a:t>all’aumentare</a:t>
            </a:r>
            <a:r>
              <a:rPr lang="en-US" sz="1200"/>
              <a:t> </a:t>
            </a:r>
            <a:r>
              <a:rPr lang="en-US" sz="1200" err="1"/>
              <a:t>della</a:t>
            </a:r>
            <a:r>
              <a:rPr lang="en-US" sz="1200"/>
              <a:t> </a:t>
            </a:r>
            <a:r>
              <a:rPr lang="en-US" sz="1200" err="1"/>
              <a:t>molteplicità</a:t>
            </a:r>
            <a:r>
              <a:rPr lang="en-US" sz="1200"/>
              <a:t> del </a:t>
            </a:r>
            <a:r>
              <a:rPr lang="en-US" sz="1200" err="1"/>
              <a:t>nodo</a:t>
            </a:r>
            <a:r>
              <a:rPr lang="en-US" sz="1200"/>
              <a:t> la </a:t>
            </a:r>
            <a:r>
              <a:rPr lang="en-US" sz="1200" err="1"/>
              <a:t>curva</a:t>
            </a:r>
            <a:r>
              <a:rPr lang="en-US" sz="1200"/>
              <a:t> </a:t>
            </a:r>
            <a:r>
              <a:rPr lang="en-US" sz="1200" err="1"/>
              <a:t>si</a:t>
            </a:r>
            <a:r>
              <a:rPr lang="en-US" sz="1200"/>
              <a:t> </a:t>
            </a:r>
            <a:r>
              <a:rPr lang="en-US" sz="1200" err="1"/>
              <a:t>avvicina</a:t>
            </a:r>
            <a:r>
              <a:rPr lang="en-US" sz="1200"/>
              <a:t> ad </a:t>
            </a:r>
            <a:r>
              <a:rPr lang="en-US" sz="1200" err="1"/>
              <a:t>esso</a:t>
            </a:r>
            <a:r>
              <a:rPr lang="en-US" sz="1200"/>
              <a:t> </a:t>
            </a:r>
            <a:r>
              <a:rPr lang="en-US" sz="1200" err="1"/>
              <a:t>fino</a:t>
            </a:r>
            <a:r>
              <a:rPr lang="en-US" sz="1200"/>
              <a:t> ad </a:t>
            </a:r>
            <a:r>
              <a:rPr lang="en-US" sz="1200" err="1"/>
              <a:t>interpolare</a:t>
            </a:r>
            <a:r>
              <a:rPr lang="en-US" sz="1200"/>
              <a:t> il punto di </a:t>
            </a:r>
            <a:r>
              <a:rPr lang="en-US" sz="1200" err="1"/>
              <a:t>controllo</a:t>
            </a:r>
            <a:r>
              <a:rPr lang="en-US" sz="1200"/>
              <a:t> </a:t>
            </a:r>
            <a:r>
              <a:rPr lang="en-US" sz="1200" err="1"/>
              <a:t>quando</a:t>
            </a:r>
            <a:r>
              <a:rPr lang="en-US" sz="1200"/>
              <a:t> la </a:t>
            </a:r>
            <a:r>
              <a:rPr lang="en-US" sz="1200" err="1"/>
              <a:t>molteplicità</a:t>
            </a:r>
            <a:r>
              <a:rPr lang="en-US" sz="1200"/>
              <a:t> è </a:t>
            </a:r>
            <a:r>
              <a:rPr lang="en-US" sz="1200" err="1"/>
              <a:t>pari</a:t>
            </a:r>
            <a:r>
              <a:rPr lang="en-US" sz="1200"/>
              <a:t> ad </a:t>
            </a:r>
            <a:r>
              <a:rPr lang="en-US" sz="1200" b="1"/>
              <a:t>h+1</a:t>
            </a:r>
            <a:r>
              <a:rPr lang="en-US" sz="1200"/>
              <a:t>.</a:t>
            </a:r>
            <a:endParaRPr lang="en-US"/>
          </a:p>
          <a:p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C0474-D052-213F-1515-3F3F3F307C99}"/>
              </a:ext>
            </a:extLst>
          </p:cNvPr>
          <p:cNvSpPr txBox="1"/>
          <p:nvPr/>
        </p:nvSpPr>
        <p:spPr>
          <a:xfrm>
            <a:off x="323246" y="1414498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solidFill>
                <a:schemeClr val="bg1"/>
              </a:solidFill>
              <a:latin typeface="Montserrat"/>
            </a:endParaRPr>
          </a:p>
          <a:p>
            <a:endParaRPr lang="en-US">
              <a:latin typeface="Montserra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5C05E-B1C7-5313-1237-F7BFDF1E26CF}"/>
              </a:ext>
            </a:extLst>
          </p:cNvPr>
          <p:cNvSpPr txBox="1"/>
          <p:nvPr/>
        </p:nvSpPr>
        <p:spPr>
          <a:xfrm>
            <a:off x="346610" y="2616529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Google Shape;244;p43">
            <a:extLst>
              <a:ext uri="{FF2B5EF4-FFF2-40B4-BE49-F238E27FC236}">
                <a16:creationId xmlns:a16="http://schemas.microsoft.com/office/drawing/2014/main" id="{18E5F0C1-7A50-ABB3-4A1E-C94A767D1A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410" y="1995858"/>
            <a:ext cx="2851052" cy="625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2600" b="1" err="1">
                <a:solidFill>
                  <a:schemeClr val="bg1"/>
                </a:solidFill>
              </a:rPr>
              <a:t>Proprietà</a:t>
            </a:r>
            <a:r>
              <a:rPr lang="en" sz="2600" b="1">
                <a:solidFill>
                  <a:schemeClr val="bg1"/>
                </a:solidFill>
              </a:rPr>
              <a:t> </a:t>
            </a:r>
            <a:r>
              <a:rPr lang="en" sz="2600" b="1" err="1">
                <a:solidFill>
                  <a:schemeClr val="bg1"/>
                </a:solidFill>
              </a:rPr>
              <a:t>delle</a:t>
            </a:r>
            <a:r>
              <a:rPr lang="en" sz="2600" b="1">
                <a:solidFill>
                  <a:schemeClr val="bg1"/>
                </a:solidFill>
              </a:rPr>
              <a:t> curve B-SPLINE</a:t>
            </a:r>
          </a:p>
        </p:txBody>
      </p:sp>
    </p:spTree>
    <p:extLst>
      <p:ext uri="{BB962C8B-B14F-4D97-AF65-F5344CB8AC3E}">
        <p14:creationId xmlns:p14="http://schemas.microsoft.com/office/powerpoint/2010/main" val="803211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5257-5C0B-663B-D972-8BBD69C84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00" y="480060"/>
            <a:ext cx="7809000" cy="640200"/>
          </a:xfrm>
        </p:spPr>
        <p:txBody>
          <a:bodyPr/>
          <a:lstStyle/>
          <a:p>
            <a:r>
              <a:rPr lang="en-US" b="0" err="1"/>
              <a:t>Proprietà</a:t>
            </a:r>
            <a:r>
              <a:rPr lang="en-US" b="0"/>
              <a:t> 5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0E61FC4-5130-19FE-282E-6F71A084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51208"/>
            <a:ext cx="6713220" cy="2334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AC218-66C9-B78F-B30A-64183BBA513D}"/>
              </a:ext>
            </a:extLst>
          </p:cNvPr>
          <p:cNvSpPr txBox="1"/>
          <p:nvPr/>
        </p:nvSpPr>
        <p:spPr>
          <a:xfrm>
            <a:off x="236220" y="1017270"/>
            <a:ext cx="86639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Montserrat"/>
              </a:rPr>
              <a:t>Tale </a:t>
            </a:r>
            <a:r>
              <a:rPr lang="en-US" sz="1200" err="1">
                <a:latin typeface="Montserrat"/>
              </a:rPr>
              <a:t>proprietà</a:t>
            </a:r>
            <a:r>
              <a:rPr lang="en-US" sz="1200">
                <a:latin typeface="Montserrat"/>
              </a:rPr>
              <a:t> è </a:t>
            </a:r>
            <a:r>
              <a:rPr lang="en-US" sz="1200" err="1">
                <a:latin typeface="Montserrat"/>
              </a:rPr>
              <a:t>giustificata</a:t>
            </a:r>
            <a:r>
              <a:rPr lang="en-US" sz="1200">
                <a:latin typeface="Montserrat"/>
              </a:rPr>
              <a:t> dal </a:t>
            </a:r>
            <a:r>
              <a:rPr lang="en-US" sz="1200" err="1">
                <a:latin typeface="Montserrat"/>
              </a:rPr>
              <a:t>fatte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che</a:t>
            </a:r>
            <a:r>
              <a:rPr lang="en-US" sz="1200">
                <a:latin typeface="Montserrat"/>
              </a:rPr>
              <a:t> </a:t>
            </a:r>
            <a:r>
              <a:rPr lang="en-US" sz="1200" err="1">
                <a:latin typeface="Montserrat"/>
              </a:rPr>
              <a:t>quanto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più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aumenta</a:t>
            </a:r>
            <a:r>
              <a:rPr lang="en-US" sz="1200">
                <a:latin typeface="Montserrat"/>
              </a:rPr>
              <a:t> la </a:t>
            </a:r>
            <a:r>
              <a:rPr lang="en-US" sz="1200" err="1">
                <a:latin typeface="Montserrat"/>
              </a:rPr>
              <a:t>molteplicità</a:t>
            </a:r>
            <a:r>
              <a:rPr lang="en-US" sz="1200">
                <a:latin typeface="Montserrat"/>
              </a:rPr>
              <a:t> di</a:t>
            </a:r>
            <a:endParaRPr lang="en-US" sz="1200"/>
          </a:p>
          <a:p>
            <a:pPr algn="ctr"/>
            <a:r>
              <a:rPr lang="en-US" sz="1200">
                <a:latin typeface="Montserrat"/>
              </a:rPr>
              <a:t>un </a:t>
            </a:r>
            <a:r>
              <a:rPr lang="en-US" sz="1200" err="1">
                <a:latin typeface="Montserrat"/>
              </a:rPr>
              <a:t>nodo</a:t>
            </a:r>
            <a:r>
              <a:rPr lang="en-US" sz="1200">
                <a:latin typeface="Montserrat"/>
              </a:rPr>
              <a:t> x</a:t>
            </a:r>
            <a:r>
              <a:rPr lang="en-US" sz="1100">
                <a:latin typeface="Montserrat"/>
              </a:rPr>
              <a:t>i</a:t>
            </a:r>
            <a:r>
              <a:rPr lang="en-US" sz="1200">
                <a:latin typeface="Montserrat"/>
              </a:rPr>
              <a:t> tanto </a:t>
            </a:r>
            <a:r>
              <a:rPr lang="en-US" sz="1200" err="1">
                <a:latin typeface="Montserrat"/>
              </a:rPr>
              <a:t>più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riduce</a:t>
            </a:r>
            <a:r>
              <a:rPr lang="en-US" sz="1200">
                <a:latin typeface="Montserrat"/>
              </a:rPr>
              <a:t> il </a:t>
            </a:r>
            <a:r>
              <a:rPr lang="en-US" sz="1200" err="1">
                <a:latin typeface="Montserrat"/>
              </a:rPr>
              <a:t>supporto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della</a:t>
            </a:r>
            <a:r>
              <a:rPr lang="en-US" sz="1200">
                <a:latin typeface="Montserrat"/>
              </a:rPr>
              <a:t> B-Spline </a:t>
            </a:r>
            <a:r>
              <a:rPr lang="en-US" sz="1200" err="1">
                <a:latin typeface="Montserrat"/>
              </a:rPr>
              <a:t>definita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su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quel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nodo</a:t>
            </a:r>
            <a:r>
              <a:rPr lang="en-US" sz="1200">
                <a:latin typeface="Montserrat"/>
              </a:rPr>
              <a:t>, e </a:t>
            </a:r>
            <a:r>
              <a:rPr lang="en-US" sz="1200" err="1">
                <a:latin typeface="Montserrat"/>
              </a:rPr>
              <a:t>poichè</a:t>
            </a:r>
            <a:r>
              <a:rPr lang="en-US" sz="1200">
                <a:latin typeface="Montserrat"/>
              </a:rPr>
              <a:t> la B-Spline</a:t>
            </a:r>
          </a:p>
          <a:p>
            <a:pPr algn="ctr"/>
            <a:r>
              <a:rPr lang="en-US" sz="1200" err="1">
                <a:latin typeface="Montserrat"/>
              </a:rPr>
              <a:t>deve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avere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valori</a:t>
            </a:r>
            <a:r>
              <a:rPr lang="en-US" sz="1200">
                <a:latin typeface="Montserrat"/>
              </a:rPr>
              <a:t> in [0,1] il </a:t>
            </a:r>
            <a:r>
              <a:rPr lang="en-US" sz="1200" err="1">
                <a:latin typeface="Montserrat"/>
              </a:rPr>
              <a:t>risultato</a:t>
            </a:r>
            <a:r>
              <a:rPr lang="en-US" sz="1200">
                <a:latin typeface="Montserrat"/>
              </a:rPr>
              <a:t> è </a:t>
            </a:r>
            <a:r>
              <a:rPr lang="en-US" sz="1200" err="1">
                <a:latin typeface="Montserrat"/>
              </a:rPr>
              <a:t>che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tende</a:t>
            </a:r>
            <a:r>
              <a:rPr lang="en-US" sz="1200">
                <a:latin typeface="Montserrat"/>
              </a:rPr>
              <a:t> sempre </a:t>
            </a:r>
            <a:r>
              <a:rPr lang="en-US" sz="1200" err="1">
                <a:latin typeface="Montserrat"/>
              </a:rPr>
              <a:t>più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rapidamente</a:t>
            </a:r>
            <a:r>
              <a:rPr lang="en-US" sz="1200">
                <a:latin typeface="Montserrat"/>
              </a:rPr>
              <a:t> al </a:t>
            </a:r>
            <a:r>
              <a:rPr lang="en-US" sz="1200" err="1">
                <a:latin typeface="Montserrat"/>
              </a:rPr>
              <a:t>suo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valore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massimo</a:t>
            </a:r>
            <a:r>
              <a:rPr lang="en-US" sz="1200">
                <a:latin typeface="Montserra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848AC-10C1-6A4F-7B67-7DF951EBBF8E}"/>
              </a:ext>
            </a:extLst>
          </p:cNvPr>
          <p:cNvSpPr txBox="1"/>
          <p:nvPr/>
        </p:nvSpPr>
        <p:spPr>
          <a:xfrm>
            <a:off x="1750695" y="4185285"/>
            <a:ext cx="56464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Montserrat"/>
              </a:rPr>
              <a:t>Nel nostro </a:t>
            </a:r>
            <a:r>
              <a:rPr lang="en-US" sz="1200" err="1">
                <a:latin typeface="Montserrat"/>
              </a:rPr>
              <a:t>esempio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abbiamo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aumentato</a:t>
            </a:r>
            <a:r>
              <a:rPr lang="en-US" sz="1200">
                <a:latin typeface="Montserrat"/>
              </a:rPr>
              <a:t> la </a:t>
            </a:r>
            <a:r>
              <a:rPr lang="en-US" sz="1200" err="1">
                <a:latin typeface="Montserrat"/>
              </a:rPr>
              <a:t>molteplicità</a:t>
            </a:r>
            <a:r>
              <a:rPr lang="en-US" sz="1200">
                <a:latin typeface="Montserrat"/>
              </a:rPr>
              <a:t> del punto (4,-5)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99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95E46-974D-E6B8-D93E-28886018D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00" y="0"/>
            <a:ext cx="7809000" cy="640200"/>
          </a:xfrm>
        </p:spPr>
        <p:txBody>
          <a:bodyPr/>
          <a:lstStyle/>
          <a:p>
            <a:r>
              <a:rPr lang="en-US" b="0" err="1"/>
              <a:t>Controllo</a:t>
            </a:r>
            <a:r>
              <a:rPr lang="en-US" b="0"/>
              <a:t> locale </a:t>
            </a:r>
            <a:r>
              <a:rPr lang="en-US" b="0" err="1"/>
              <a:t>Bézier</a:t>
            </a:r>
            <a:r>
              <a:rPr lang="en-US" b="0"/>
              <a:t> VS B-Spline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1B151-32E9-05C0-1FBC-E86CC3D36468}"/>
              </a:ext>
            </a:extLst>
          </p:cNvPr>
          <p:cNvSpPr txBox="1"/>
          <p:nvPr/>
        </p:nvSpPr>
        <p:spPr>
          <a:xfrm>
            <a:off x="777240" y="514350"/>
            <a:ext cx="75819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Montserrat"/>
              </a:rPr>
              <a:t>Per </a:t>
            </a:r>
            <a:r>
              <a:rPr lang="en-US" sz="1200" err="1">
                <a:latin typeface="Montserrat"/>
              </a:rPr>
              <a:t>mostrare</a:t>
            </a:r>
            <a:r>
              <a:rPr lang="en-US" sz="1200">
                <a:latin typeface="Montserrat"/>
              </a:rPr>
              <a:t> il </a:t>
            </a:r>
            <a:r>
              <a:rPr lang="en-US" sz="1200" err="1">
                <a:latin typeface="Montserrat"/>
              </a:rPr>
              <a:t>differente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comportamente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relativamente</a:t>
            </a:r>
            <a:r>
              <a:rPr lang="en-US" sz="1200">
                <a:latin typeface="Montserrat"/>
              </a:rPr>
              <a:t> al </a:t>
            </a:r>
            <a:r>
              <a:rPr lang="en-US" sz="1200" err="1">
                <a:latin typeface="Montserrat"/>
              </a:rPr>
              <a:t>controllo</a:t>
            </a:r>
            <a:r>
              <a:rPr lang="en-US" sz="1200">
                <a:latin typeface="Montserrat"/>
              </a:rPr>
              <a:t> locale </a:t>
            </a:r>
            <a:r>
              <a:rPr lang="en-US" sz="1200" err="1">
                <a:latin typeface="Montserrat"/>
              </a:rPr>
              <a:t>tra</a:t>
            </a:r>
            <a:r>
              <a:rPr lang="en-US" sz="1200">
                <a:latin typeface="Montserrat"/>
              </a:rPr>
              <a:t> curve di </a:t>
            </a:r>
            <a:r>
              <a:rPr lang="en-US" sz="1200" err="1">
                <a:latin typeface="Montserrat"/>
              </a:rPr>
              <a:t>Bézier</a:t>
            </a:r>
            <a:r>
              <a:rPr lang="en-US" sz="1200">
                <a:latin typeface="Montserrat"/>
              </a:rPr>
              <a:t> e Spline è </a:t>
            </a:r>
            <a:r>
              <a:rPr lang="en-US" sz="1200" err="1">
                <a:latin typeface="Montserrat"/>
              </a:rPr>
              <a:t>stata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realizzata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un'opportuna</a:t>
            </a:r>
            <a:r>
              <a:rPr lang="en-US" sz="1200">
                <a:latin typeface="Montserrat"/>
              </a:rPr>
              <a:t> </a:t>
            </a:r>
            <a:r>
              <a:rPr lang="en-US" sz="1200" err="1">
                <a:latin typeface="Montserrat"/>
              </a:rPr>
              <a:t>applicazione</a:t>
            </a:r>
            <a:r>
              <a:rPr lang="en-US" sz="1200">
                <a:latin typeface="Montserrat"/>
              </a:rPr>
              <a:t> in MATLAB </a:t>
            </a:r>
            <a:r>
              <a:rPr lang="en-US" sz="1200" err="1">
                <a:latin typeface="Montserrat"/>
              </a:rPr>
              <a:t>che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dato</a:t>
            </a:r>
            <a:r>
              <a:rPr lang="en-US" sz="1200">
                <a:latin typeface="Montserrat"/>
              </a:rPr>
              <a:t> il </a:t>
            </a:r>
            <a:r>
              <a:rPr lang="en-US" sz="1200" err="1">
                <a:latin typeface="Montserrat"/>
              </a:rPr>
              <a:t>vettore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dei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punti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controllo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grafica</a:t>
            </a:r>
            <a:r>
              <a:rPr lang="en-US" sz="1200">
                <a:latin typeface="Montserrat"/>
              </a:rPr>
              <a:t> il </a:t>
            </a:r>
            <a:r>
              <a:rPr lang="en-US" sz="1200" err="1">
                <a:latin typeface="Montserrat"/>
              </a:rPr>
              <a:t>tipo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curva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selezionata</a:t>
            </a:r>
            <a:r>
              <a:rPr lang="en-US" sz="1200">
                <a:latin typeface="Montserrat"/>
              </a:rPr>
              <a:t>.</a:t>
            </a:r>
            <a:endParaRPr lang="en-US" sz="1200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F1703692-A1FC-FF63-F26A-45C93E0A6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731" y="1226678"/>
            <a:ext cx="2743200" cy="1908073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1F6067B-9207-2F36-D53A-7B85E4BE3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73" y="1254776"/>
            <a:ext cx="2743200" cy="1916369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9E654101-9CFB-1B6D-7559-8E59A171D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080" y="3050368"/>
            <a:ext cx="2743200" cy="1919964"/>
          </a:xfrm>
          <a:prstGeom prst="rect">
            <a:avLst/>
          </a:prstGeom>
        </p:spPr>
      </p:pic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5DE316C-C38C-D829-416B-937A87D3F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703" y="3064666"/>
            <a:ext cx="2743200" cy="190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49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1E396-054D-5375-E15E-9688025FD27C}"/>
              </a:ext>
            </a:extLst>
          </p:cNvPr>
          <p:cNvSpPr txBox="1"/>
          <p:nvPr/>
        </p:nvSpPr>
        <p:spPr>
          <a:xfrm>
            <a:off x="1081667" y="691376"/>
            <a:ext cx="72873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latin typeface="Playfair Display"/>
              </a:rPr>
              <a:t>Curva</a:t>
            </a:r>
            <a:r>
              <a:rPr lang="en-US" sz="2400">
                <a:latin typeface="Playfair Display"/>
              </a:rPr>
              <a:t> B-Spline </a:t>
            </a:r>
            <a:r>
              <a:rPr lang="en-US" sz="2400" err="1">
                <a:latin typeface="Playfair Display"/>
              </a:rPr>
              <a:t>applicata</a:t>
            </a:r>
            <a:r>
              <a:rPr lang="en-US" sz="2400">
                <a:latin typeface="Playfair Display"/>
              </a:rPr>
              <a:t> al </a:t>
            </a:r>
            <a:r>
              <a:rPr lang="en-US" sz="2400" err="1">
                <a:latin typeface="Playfair Display"/>
              </a:rPr>
              <a:t>caso</a:t>
            </a:r>
            <a:r>
              <a:rPr lang="en-US" sz="2400">
                <a:latin typeface="Playfair Display"/>
              </a:rPr>
              <a:t> di studio: teapot </a:t>
            </a:r>
          </a:p>
        </p:txBody>
      </p:sp>
      <p:pic>
        <p:nvPicPr>
          <p:cNvPr id="6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DC308C-ADF0-A6BF-0FD7-2C7AC7DAE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67" y="1734503"/>
            <a:ext cx="4213488" cy="2773352"/>
          </a:xfrm>
          <a:prstGeom prst="rect">
            <a:avLst/>
          </a:prstGeom>
        </p:spPr>
      </p:pic>
      <p:pic>
        <p:nvPicPr>
          <p:cNvPr id="8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CCDBAD3-36C9-FE9E-E58B-4D08145DB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865" y="1474407"/>
            <a:ext cx="4190814" cy="329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55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B4C05-607A-8306-4ABF-6B3C7ACD4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614" y="2048264"/>
            <a:ext cx="2990100" cy="576600"/>
          </a:xfrm>
        </p:spPr>
        <p:txBody>
          <a:bodyPr/>
          <a:lstStyle/>
          <a:p>
            <a:r>
              <a:rPr lang="en-US" sz="3200"/>
              <a:t>Curve NURBS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21609A3-489D-E730-0FBA-3E0C389F9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030" y="1364916"/>
            <a:ext cx="2723936" cy="215681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173F472-1D59-7511-0DCD-46BFC7883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142" y="1512049"/>
            <a:ext cx="743310" cy="50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6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56572CB-AF85-99B5-B416-0F6F55625D70}"/>
              </a:ext>
            </a:extLst>
          </p:cNvPr>
          <p:cNvSpPr txBox="1"/>
          <p:nvPr/>
        </p:nvSpPr>
        <p:spPr>
          <a:xfrm>
            <a:off x="689460" y="1233587"/>
            <a:ext cx="7810739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ontserrat"/>
              </a:rPr>
              <a:t>Le curve NURBS </a:t>
            </a:r>
            <a:r>
              <a:rPr lang="en-US" err="1">
                <a:latin typeface="Montserrat"/>
              </a:rPr>
              <a:t>sono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una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descrizione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una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classe</a:t>
            </a:r>
            <a:r>
              <a:rPr lang="en-US">
                <a:latin typeface="Montserrat"/>
              </a:rPr>
              <a:t> di curve </a:t>
            </a:r>
            <a:r>
              <a:rPr lang="en-US" err="1">
                <a:latin typeface="Montserrat"/>
              </a:rPr>
              <a:t>ampiamente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usata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nel</a:t>
            </a:r>
            <a:r>
              <a:rPr lang="en-US">
                <a:latin typeface="Montserrat"/>
              </a:rPr>
              <a:t> campo </a:t>
            </a:r>
            <a:r>
              <a:rPr lang="en-US" err="1">
                <a:latin typeface="Montserrat"/>
              </a:rPr>
              <a:t>della</a:t>
            </a:r>
            <a:r>
              <a:rPr lang="en-US">
                <a:latin typeface="Montserrat"/>
              </a:rPr>
              <a:t> computer </a:t>
            </a:r>
            <a:r>
              <a:rPr lang="en-US" err="1">
                <a:latin typeface="Montserrat"/>
              </a:rPr>
              <a:t>grafica</a:t>
            </a:r>
            <a:r>
              <a:rPr lang="en-US">
                <a:latin typeface="Montserrat"/>
              </a:rPr>
              <a:t> per la </a:t>
            </a:r>
            <a:r>
              <a:rPr lang="en-US" err="1">
                <a:latin typeface="Montserrat"/>
              </a:rPr>
              <a:t>definizione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modelli</a:t>
            </a:r>
            <a:r>
              <a:rPr lang="en-US">
                <a:latin typeface="Montserrat"/>
              </a:rPr>
              <a:t> 3D di </a:t>
            </a:r>
            <a:r>
              <a:rPr lang="en-US" err="1">
                <a:latin typeface="Montserrat"/>
              </a:rPr>
              <a:t>qualsiasi</a:t>
            </a:r>
            <a:r>
              <a:rPr lang="en-US">
                <a:latin typeface="Montserrat"/>
              </a:rPr>
              <a:t> forma. </a:t>
            </a:r>
            <a:r>
              <a:rPr lang="en-US" err="1">
                <a:latin typeface="Montserrat"/>
              </a:rPr>
              <a:t>Nascono</a:t>
            </a:r>
            <a:r>
              <a:rPr lang="en-US">
                <a:latin typeface="Montserrat"/>
              </a:rPr>
              <a:t> come </a:t>
            </a:r>
            <a:r>
              <a:rPr lang="en-US" err="1">
                <a:latin typeface="Montserrat"/>
              </a:rPr>
              <a:t>generalizzazione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delle</a:t>
            </a:r>
            <a:r>
              <a:rPr lang="en-US">
                <a:latin typeface="Montserrat"/>
              </a:rPr>
              <a:t> curve B-Spline, le </a:t>
            </a:r>
            <a:r>
              <a:rPr lang="en-US" err="1">
                <a:latin typeface="Montserrat"/>
              </a:rPr>
              <a:t>quali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sono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realizzate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attraverso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polinomi</a:t>
            </a:r>
            <a:r>
              <a:rPr lang="en-US">
                <a:latin typeface="Montserrat"/>
              </a:rPr>
              <a:t>, </a:t>
            </a:r>
            <a:r>
              <a:rPr lang="en-US" err="1">
                <a:latin typeface="Montserrat"/>
              </a:rPr>
              <a:t>caratteristica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conveniente</a:t>
            </a:r>
            <a:r>
              <a:rPr lang="en-US">
                <a:latin typeface="Montserrat"/>
              </a:rPr>
              <a:t> in termini di </a:t>
            </a:r>
            <a:r>
              <a:rPr lang="en-US" err="1">
                <a:latin typeface="Montserrat"/>
              </a:rPr>
              <a:t>complessità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computazionale</a:t>
            </a:r>
            <a:r>
              <a:rPr lang="en-US">
                <a:latin typeface="Montserrat"/>
              </a:rPr>
              <a:t> ma </a:t>
            </a:r>
            <a:r>
              <a:rPr lang="en-US" err="1">
                <a:latin typeface="Montserrat"/>
              </a:rPr>
              <a:t>limitante</a:t>
            </a:r>
            <a:r>
              <a:rPr lang="en-US">
                <a:latin typeface="Montserrat"/>
              </a:rPr>
              <a:t> sotto </a:t>
            </a:r>
            <a:r>
              <a:rPr lang="en-US" err="1">
                <a:latin typeface="Montserrat"/>
              </a:rPr>
              <a:t>alcuni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aspetti</a:t>
            </a:r>
            <a:r>
              <a:rPr lang="en-US">
                <a:latin typeface="Montserrat"/>
              </a:rPr>
              <a:t>: </a:t>
            </a:r>
            <a:endParaRPr lang="en-US"/>
          </a:p>
          <a:p>
            <a:endParaRPr lang="en-US">
              <a:latin typeface="Montserrat"/>
            </a:endParaRPr>
          </a:p>
          <a:p>
            <a:pPr marL="285750" indent="-285750">
              <a:buChar char="•"/>
            </a:pPr>
            <a:r>
              <a:rPr lang="en-US">
                <a:latin typeface="Montserrat"/>
              </a:rPr>
              <a:t>Curve associate a </a:t>
            </a:r>
            <a:r>
              <a:rPr lang="en-US" b="1" err="1">
                <a:latin typeface="Montserrat"/>
              </a:rPr>
              <a:t>funzioni</a:t>
            </a:r>
            <a:r>
              <a:rPr lang="en-US" b="1">
                <a:latin typeface="Montserrat"/>
              </a:rPr>
              <a:t> </a:t>
            </a:r>
            <a:r>
              <a:rPr lang="en-US" b="1" err="1">
                <a:latin typeface="Montserrat"/>
              </a:rPr>
              <a:t>trigonometriche</a:t>
            </a:r>
            <a:r>
              <a:rPr lang="en-US">
                <a:latin typeface="Montserrat"/>
              </a:rPr>
              <a:t> non </a:t>
            </a:r>
            <a:r>
              <a:rPr lang="en-US" err="1">
                <a:latin typeface="Montserrat"/>
              </a:rPr>
              <a:t>rappresentabili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esattamente</a:t>
            </a:r>
            <a:endParaRPr lang="en-US">
              <a:latin typeface="Montserrat"/>
            </a:endParaRPr>
          </a:p>
          <a:p>
            <a:pPr marL="285750" indent="-285750">
              <a:buChar char="•"/>
            </a:pPr>
            <a:r>
              <a:rPr lang="en-US" b="1" err="1">
                <a:latin typeface="Montserrat"/>
              </a:rPr>
              <a:t>Sezioni</a:t>
            </a:r>
            <a:r>
              <a:rPr lang="en-US" b="1">
                <a:latin typeface="Montserrat"/>
              </a:rPr>
              <a:t> </a:t>
            </a:r>
            <a:r>
              <a:rPr lang="en-US" b="1" err="1">
                <a:latin typeface="Montserrat"/>
              </a:rPr>
              <a:t>coniche</a:t>
            </a:r>
            <a:r>
              <a:rPr lang="en-US">
                <a:latin typeface="Montserrat"/>
              </a:rPr>
              <a:t> non </a:t>
            </a:r>
            <a:r>
              <a:rPr lang="en-US" err="1">
                <a:latin typeface="Montserrat"/>
              </a:rPr>
              <a:t>esattamente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rappresentabili</a:t>
            </a:r>
            <a:endParaRPr lang="en-US">
              <a:latin typeface="Montserrat"/>
            </a:endParaRPr>
          </a:p>
          <a:p>
            <a:pPr marL="285750" indent="-285750">
              <a:buChar char="•"/>
            </a:pPr>
            <a:endParaRPr lang="en-US">
              <a:latin typeface="Montserrat"/>
            </a:endParaRPr>
          </a:p>
          <a:p>
            <a:r>
              <a:rPr lang="en-US" err="1">
                <a:latin typeface="Montserrat"/>
              </a:rPr>
              <a:t>Tuttavia</a:t>
            </a:r>
            <a:r>
              <a:rPr lang="en-US">
                <a:latin typeface="Montserrat"/>
              </a:rPr>
              <a:t> la </a:t>
            </a:r>
            <a:r>
              <a:rPr lang="en-US" err="1">
                <a:latin typeface="Montserrat"/>
              </a:rPr>
              <a:t>classe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dei</a:t>
            </a:r>
            <a:r>
              <a:rPr lang="en-US">
                <a:latin typeface="Montserrat"/>
              </a:rPr>
              <a:t> </a:t>
            </a:r>
            <a:r>
              <a:rPr lang="en-US" b="1" err="1">
                <a:latin typeface="Montserrat"/>
              </a:rPr>
              <a:t>polinomi</a:t>
            </a:r>
            <a:r>
              <a:rPr lang="en-US" b="1">
                <a:latin typeface="Montserrat"/>
              </a:rPr>
              <a:t> </a:t>
            </a:r>
            <a:r>
              <a:rPr lang="en-US" b="1" err="1">
                <a:latin typeface="Montserrat"/>
              </a:rPr>
              <a:t>razionali</a:t>
            </a:r>
            <a:r>
              <a:rPr lang="en-US" b="1">
                <a:latin typeface="Montserrat"/>
              </a:rPr>
              <a:t> </a:t>
            </a:r>
            <a:r>
              <a:rPr lang="en-US" err="1">
                <a:latin typeface="Montserrat"/>
              </a:rPr>
              <a:t>consentirebbe</a:t>
            </a:r>
            <a:r>
              <a:rPr lang="en-US">
                <a:latin typeface="Montserrat"/>
              </a:rPr>
              <a:t> la </a:t>
            </a:r>
            <a:r>
              <a:rPr lang="en-US" err="1">
                <a:latin typeface="Montserrat"/>
              </a:rPr>
              <a:t>descrizione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esatta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tali</a:t>
            </a:r>
            <a:r>
              <a:rPr lang="en-US">
                <a:latin typeface="Montserrat"/>
              </a:rPr>
              <a:t> curve. Infatti </a:t>
            </a:r>
            <a:r>
              <a:rPr lang="en-US" err="1">
                <a:latin typeface="Montserrat"/>
              </a:rPr>
              <a:t>nel</a:t>
            </a:r>
            <a:r>
              <a:rPr lang="en-US">
                <a:latin typeface="Montserrat"/>
              </a:rPr>
              <a:t> 1975 </a:t>
            </a:r>
            <a:r>
              <a:rPr lang="en-US" err="1">
                <a:latin typeface="Montserrat"/>
              </a:rPr>
              <a:t>presso</a:t>
            </a:r>
            <a:r>
              <a:rPr lang="en-US">
                <a:latin typeface="Montserrat"/>
              </a:rPr>
              <a:t> la </a:t>
            </a:r>
            <a:r>
              <a:rPr lang="en-US" b="1" i="1">
                <a:latin typeface="Montserrat"/>
              </a:rPr>
              <a:t>BOEING Corporation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vengono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introdotte</a:t>
            </a:r>
            <a:r>
              <a:rPr lang="en-US">
                <a:latin typeface="Montserrat"/>
              </a:rPr>
              <a:t> le curve NURBS (</a:t>
            </a:r>
            <a:r>
              <a:rPr lang="en-US" i="1">
                <a:latin typeface="Montserrat"/>
              </a:rPr>
              <a:t>Non-Uniform-Ration-B-Splines</a:t>
            </a:r>
            <a:r>
              <a:rPr lang="en-US">
                <a:latin typeface="Montserrat"/>
              </a:rPr>
              <a:t>), </a:t>
            </a:r>
            <a:r>
              <a:rPr lang="en-US" err="1">
                <a:latin typeface="Montserrat"/>
              </a:rPr>
              <a:t>ottenute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generalizzando</a:t>
            </a:r>
            <a:r>
              <a:rPr lang="en-US">
                <a:latin typeface="Montserrat"/>
              </a:rPr>
              <a:t> le B-spline </a:t>
            </a:r>
            <a:r>
              <a:rPr lang="en-US" err="1">
                <a:latin typeface="Montserrat"/>
              </a:rPr>
              <a:t>tramite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l'impiego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polinomi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razionali</a:t>
            </a:r>
            <a:r>
              <a:rPr lang="en-US">
                <a:latin typeface="Montserrat"/>
              </a:rPr>
              <a:t>.</a:t>
            </a:r>
          </a:p>
          <a:p>
            <a:pPr marL="285750" indent="-285750">
              <a:buChar char="•"/>
            </a:pPr>
            <a:endParaRPr lang="en-US">
              <a:latin typeface="Montserra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BC8489A-F8FC-71BC-9470-F45977292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27" y="619639"/>
            <a:ext cx="7676094" cy="613577"/>
          </a:xfrm>
        </p:spPr>
        <p:txBody>
          <a:bodyPr/>
          <a:lstStyle/>
          <a:p>
            <a:r>
              <a:rPr lang="en-US" sz="2400" err="1">
                <a:solidFill>
                  <a:schemeClr val="accent1"/>
                </a:solidFill>
              </a:rPr>
              <a:t>Perchè</a:t>
            </a:r>
            <a:r>
              <a:rPr lang="en-US" sz="2400">
                <a:solidFill>
                  <a:schemeClr val="accent1"/>
                </a:solidFill>
              </a:rPr>
              <a:t> le curve NURBS?</a:t>
            </a:r>
            <a:endParaRPr lang="en-US" sz="24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267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DBAA65E-EE54-BB19-62D7-A13C5BE8CDD4}"/>
              </a:ext>
            </a:extLst>
          </p:cNvPr>
          <p:cNvSpPr txBox="1"/>
          <p:nvPr/>
        </p:nvSpPr>
        <p:spPr>
          <a:xfrm>
            <a:off x="166007" y="1866900"/>
            <a:ext cx="301534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Montserrat"/>
              </a:rPr>
              <a:t>Una </a:t>
            </a:r>
            <a:r>
              <a:rPr lang="en-US" sz="1800" err="1">
                <a:solidFill>
                  <a:schemeClr val="bg1"/>
                </a:solidFill>
                <a:latin typeface="Montserrat"/>
              </a:rPr>
              <a:t>curva</a:t>
            </a:r>
            <a:r>
              <a:rPr lang="en-US" sz="1800">
                <a:solidFill>
                  <a:schemeClr val="bg1"/>
                </a:solidFill>
                <a:latin typeface="Montserrat"/>
              </a:rPr>
              <a:t> NURBS </a:t>
            </a:r>
            <a:r>
              <a:rPr lang="en-US" sz="1800" err="1">
                <a:solidFill>
                  <a:schemeClr val="bg1"/>
                </a:solidFill>
                <a:latin typeface="Montserrat"/>
              </a:rPr>
              <a:t>può</a:t>
            </a:r>
            <a:r>
              <a:rPr lang="en-US" sz="18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Montserrat"/>
              </a:rPr>
              <a:t>essere</a:t>
            </a:r>
            <a:r>
              <a:rPr lang="en-US" sz="18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Montserrat"/>
              </a:rPr>
              <a:t>definita</a:t>
            </a:r>
            <a:r>
              <a:rPr lang="en-US" sz="1800" b="1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800">
                <a:solidFill>
                  <a:schemeClr val="bg1"/>
                </a:solidFill>
                <a:latin typeface="Montserrat"/>
              </a:rPr>
              <a:t>a </a:t>
            </a:r>
            <a:r>
              <a:rPr lang="en-US" sz="1800" err="1">
                <a:solidFill>
                  <a:schemeClr val="bg1"/>
                </a:solidFill>
                <a:latin typeface="Montserrat"/>
              </a:rPr>
              <a:t>partire</a:t>
            </a:r>
            <a:r>
              <a:rPr lang="en-US" sz="1800">
                <a:solidFill>
                  <a:schemeClr val="bg1"/>
                </a:solidFill>
                <a:latin typeface="Montserrat"/>
              </a:rPr>
              <a:t> da quattro </a:t>
            </a:r>
            <a:r>
              <a:rPr lang="en-US" sz="1800" err="1">
                <a:solidFill>
                  <a:schemeClr val="bg1"/>
                </a:solidFill>
                <a:latin typeface="Montserrat"/>
              </a:rPr>
              <a:t>elementi</a:t>
            </a:r>
            <a:r>
              <a:rPr lang="en-US" sz="1800">
                <a:solidFill>
                  <a:schemeClr val="bg1"/>
                </a:solidFill>
                <a:latin typeface="Montserrat"/>
              </a:rPr>
              <a:t>: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0DFD5B-6F3B-0690-76D2-2038551E0D79}"/>
              </a:ext>
            </a:extLst>
          </p:cNvPr>
          <p:cNvSpPr txBox="1"/>
          <p:nvPr/>
        </p:nvSpPr>
        <p:spPr>
          <a:xfrm>
            <a:off x="3458936" y="962026"/>
            <a:ext cx="5417003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b="1">
                <a:latin typeface="Montserrat"/>
              </a:rPr>
              <a:t>Grado (h)</a:t>
            </a:r>
            <a:r>
              <a:rPr lang="en-US">
                <a:latin typeface="Montserrat"/>
              </a:rPr>
              <a:t>: un </a:t>
            </a:r>
            <a:r>
              <a:rPr lang="en-US" err="1">
                <a:latin typeface="Montserrat"/>
              </a:rPr>
              <a:t>intero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positivo</a:t>
            </a:r>
            <a:r>
              <a:rPr lang="en-US">
                <a:latin typeface="Montserrat"/>
              </a:rPr>
              <a:t>, </a:t>
            </a:r>
            <a:r>
              <a:rPr lang="en-US" err="1">
                <a:latin typeface="Montserrat"/>
              </a:rPr>
              <a:t>solitamente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variabile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nell'intervallo</a:t>
            </a:r>
            <a:r>
              <a:rPr lang="en-US">
                <a:latin typeface="Montserrat"/>
              </a:rPr>
              <a:t> [1,5] per </a:t>
            </a:r>
            <a:r>
              <a:rPr lang="en-US" err="1">
                <a:latin typeface="Montserrat"/>
              </a:rPr>
              <a:t>evitare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oscillazioni</a:t>
            </a:r>
            <a:r>
              <a:rPr lang="en-US">
                <a:latin typeface="Montserrat"/>
              </a:rPr>
              <a:t>. </a:t>
            </a:r>
            <a:r>
              <a:rPr lang="en-US" err="1">
                <a:latin typeface="Montserrat"/>
              </a:rPr>
              <a:t>Spesso</a:t>
            </a:r>
            <a:r>
              <a:rPr lang="en-US">
                <a:latin typeface="Montserrat"/>
              </a:rPr>
              <a:t> ci </a:t>
            </a:r>
            <a:r>
              <a:rPr lang="en-US" err="1">
                <a:latin typeface="Montserrat"/>
              </a:rPr>
              <a:t>si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riferisce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anche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all'</a:t>
            </a:r>
            <a:r>
              <a:rPr lang="en-US" b="1" err="1">
                <a:latin typeface="Montserrat"/>
              </a:rPr>
              <a:t>Ordine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della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curva</a:t>
            </a:r>
            <a:r>
              <a:rPr lang="en-US">
                <a:latin typeface="Montserrat"/>
              </a:rPr>
              <a:t> (h+1).</a:t>
            </a:r>
            <a:endParaRPr lang="en-US" b="1">
              <a:latin typeface="Montserrat"/>
            </a:endParaRPr>
          </a:p>
          <a:p>
            <a:pPr marL="285750" indent="-285750">
              <a:buChar char="•"/>
            </a:pPr>
            <a:endParaRPr lang="en-US">
              <a:latin typeface="Montserrat"/>
            </a:endParaRPr>
          </a:p>
          <a:p>
            <a:pPr marL="285750" indent="-285750">
              <a:buChar char="•"/>
            </a:pPr>
            <a:r>
              <a:rPr lang="en-US" b="1" err="1">
                <a:latin typeface="Montserrat"/>
              </a:rPr>
              <a:t>Punti</a:t>
            </a:r>
            <a:r>
              <a:rPr lang="en-US" b="1">
                <a:latin typeface="Montserrat"/>
              </a:rPr>
              <a:t> di </a:t>
            </a:r>
            <a:r>
              <a:rPr lang="en-US" b="1" err="1">
                <a:latin typeface="Montserrat"/>
              </a:rPr>
              <a:t>controllo</a:t>
            </a:r>
            <a:r>
              <a:rPr lang="en-US">
                <a:latin typeface="Montserrat"/>
              </a:rPr>
              <a:t>: </a:t>
            </a:r>
            <a:r>
              <a:rPr lang="en-US" err="1">
                <a:latin typeface="Montserrat"/>
              </a:rPr>
              <a:t>insieme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punti</a:t>
            </a:r>
            <a:r>
              <a:rPr lang="en-US">
                <a:latin typeface="Montserrat"/>
              </a:rPr>
              <a:t> P0...</a:t>
            </a:r>
            <a:r>
              <a:rPr lang="en-US" err="1">
                <a:latin typeface="Montserrat"/>
              </a:rPr>
              <a:t>Pn</a:t>
            </a:r>
            <a:r>
              <a:rPr lang="en-US">
                <a:latin typeface="Montserrat"/>
              </a:rPr>
              <a:t> (n&gt;=h) </a:t>
            </a:r>
            <a:r>
              <a:rPr lang="en-US" err="1">
                <a:latin typeface="Montserrat"/>
              </a:rPr>
              <a:t>che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definiscono</a:t>
            </a:r>
            <a:r>
              <a:rPr lang="en-US">
                <a:latin typeface="Montserrat"/>
              </a:rPr>
              <a:t> il convex hull.</a:t>
            </a:r>
          </a:p>
          <a:p>
            <a:pPr marL="285750" indent="-285750">
              <a:buChar char="•"/>
            </a:pPr>
            <a:endParaRPr lang="en-US">
              <a:latin typeface="Montserrat"/>
            </a:endParaRPr>
          </a:p>
          <a:p>
            <a:pPr marL="285750" indent="-285750">
              <a:buChar char="•"/>
            </a:pPr>
            <a:r>
              <a:rPr lang="en-US" b="1" err="1">
                <a:latin typeface="Montserrat"/>
              </a:rPr>
              <a:t>Vettore</a:t>
            </a:r>
            <a:r>
              <a:rPr lang="en-US" b="1">
                <a:latin typeface="Montserrat"/>
              </a:rPr>
              <a:t> </a:t>
            </a:r>
            <a:r>
              <a:rPr lang="en-US" b="1" err="1">
                <a:latin typeface="Montserrat"/>
              </a:rPr>
              <a:t>dei</a:t>
            </a:r>
            <a:r>
              <a:rPr lang="en-US" b="1">
                <a:latin typeface="Montserrat"/>
              </a:rPr>
              <a:t> nodi</a:t>
            </a:r>
            <a:r>
              <a:rPr lang="en-US">
                <a:latin typeface="Montserrat"/>
              </a:rPr>
              <a:t>: </a:t>
            </a:r>
            <a:r>
              <a:rPr lang="en-US" err="1">
                <a:latin typeface="Montserrat"/>
              </a:rPr>
              <a:t>vettore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numerico</a:t>
            </a:r>
            <a:r>
              <a:rPr lang="en-US">
                <a:latin typeface="Montserrat"/>
              </a:rPr>
              <a:t> T=(t0...tm) dove m=n+h+1. Se t0=0 e tm=1 è </a:t>
            </a:r>
            <a:r>
              <a:rPr lang="en-US" err="1">
                <a:latin typeface="Montserrat"/>
              </a:rPr>
              <a:t>detto</a:t>
            </a:r>
            <a:r>
              <a:rPr lang="en-US">
                <a:latin typeface="Montserrat"/>
              </a:rPr>
              <a:t> "</a:t>
            </a:r>
            <a:r>
              <a:rPr lang="en-US" i="1" err="1">
                <a:latin typeface="Montserrat"/>
              </a:rPr>
              <a:t>standardizzato</a:t>
            </a:r>
            <a:r>
              <a:rPr lang="en-US">
                <a:latin typeface="Montserrat"/>
              </a:rPr>
              <a:t>".</a:t>
            </a:r>
          </a:p>
          <a:p>
            <a:pPr marL="285750" indent="-285750">
              <a:buChar char="•"/>
            </a:pPr>
            <a:endParaRPr lang="en-US">
              <a:latin typeface="Montserrat"/>
            </a:endParaRPr>
          </a:p>
          <a:p>
            <a:pPr marL="285750" indent="-285750">
              <a:buChar char="•"/>
            </a:pPr>
            <a:r>
              <a:rPr lang="en-US" b="1" err="1">
                <a:latin typeface="Montserrat"/>
              </a:rPr>
              <a:t>Vettore</a:t>
            </a:r>
            <a:r>
              <a:rPr lang="en-US" b="1">
                <a:latin typeface="Montserrat"/>
              </a:rPr>
              <a:t> </a:t>
            </a:r>
            <a:r>
              <a:rPr lang="en-US" b="1" err="1">
                <a:latin typeface="Montserrat"/>
              </a:rPr>
              <a:t>dei</a:t>
            </a:r>
            <a:r>
              <a:rPr lang="en-US" b="1">
                <a:latin typeface="Montserrat"/>
              </a:rPr>
              <a:t> </a:t>
            </a:r>
            <a:r>
              <a:rPr lang="en-US" b="1" err="1">
                <a:latin typeface="Montserrat"/>
              </a:rPr>
              <a:t>pesi</a:t>
            </a:r>
            <a:r>
              <a:rPr lang="en-US">
                <a:latin typeface="Montserrat"/>
              </a:rPr>
              <a:t>: </a:t>
            </a:r>
            <a:r>
              <a:rPr lang="en-US" err="1">
                <a:latin typeface="Montserrat"/>
              </a:rPr>
              <a:t>Vettore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pesi</a:t>
            </a:r>
            <a:r>
              <a:rPr lang="en-US">
                <a:latin typeface="Montserrat"/>
              </a:rPr>
              <a:t> </a:t>
            </a:r>
            <a:r>
              <a:rPr lang="en-US" err="1">
                <a:latin typeface="Montserrat"/>
              </a:rPr>
              <a:t>wi</a:t>
            </a:r>
            <a:r>
              <a:rPr lang="en-US">
                <a:latin typeface="Montserrat"/>
              </a:rPr>
              <a:t>&gt;=0 </a:t>
            </a:r>
            <a:r>
              <a:rPr lang="en-US" err="1">
                <a:latin typeface="Montserrat"/>
              </a:rPr>
              <a:t>associati</a:t>
            </a:r>
            <a:r>
              <a:rPr lang="en-US">
                <a:latin typeface="Montserrat"/>
              </a:rPr>
              <a:t> ad </a:t>
            </a:r>
            <a:r>
              <a:rPr lang="en-US" err="1">
                <a:latin typeface="Montserrat"/>
              </a:rPr>
              <a:t>ogni</a:t>
            </a:r>
            <a:r>
              <a:rPr lang="en-US">
                <a:latin typeface="Montserrat"/>
              </a:rPr>
              <a:t> punto di </a:t>
            </a:r>
            <a:r>
              <a:rPr lang="en-US" err="1">
                <a:latin typeface="Montserrat"/>
              </a:rPr>
              <a:t>controllo</a:t>
            </a:r>
            <a:r>
              <a:rPr lang="en-US">
                <a:latin typeface="Montserrat"/>
              </a:rPr>
              <a:t>, I </a:t>
            </a:r>
            <a:r>
              <a:rPr lang="en-US" err="1">
                <a:latin typeface="Montserrat"/>
              </a:rPr>
              <a:t>quali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indicano</a:t>
            </a:r>
            <a:r>
              <a:rPr lang="en-US">
                <a:latin typeface="Montserrat"/>
              </a:rPr>
              <a:t> la </a:t>
            </a:r>
            <a:r>
              <a:rPr lang="en-US" err="1">
                <a:latin typeface="Montserrat"/>
              </a:rPr>
              <a:t>capacità</a:t>
            </a:r>
            <a:r>
              <a:rPr lang="en-US">
                <a:latin typeface="Montserrat"/>
              </a:rPr>
              <a:t> del </a:t>
            </a:r>
            <a:r>
              <a:rPr lang="en-US" err="1">
                <a:latin typeface="Montserrat"/>
              </a:rPr>
              <a:t>rispettivo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vertice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attrarre</a:t>
            </a:r>
            <a:r>
              <a:rPr lang="en-US">
                <a:latin typeface="Montserrat"/>
              </a:rPr>
              <a:t> a se la </a:t>
            </a:r>
            <a:r>
              <a:rPr lang="en-US" err="1">
                <a:latin typeface="Montserrat"/>
              </a:rPr>
              <a:t>curva</a:t>
            </a:r>
            <a:r>
              <a:rPr lang="en-US">
                <a:latin typeface="Montserrat"/>
              </a:rPr>
              <a:t>. Se </a:t>
            </a:r>
            <a:r>
              <a:rPr lang="en-US" err="1">
                <a:latin typeface="Montserrat"/>
              </a:rPr>
              <a:t>wi</a:t>
            </a:r>
            <a:r>
              <a:rPr lang="en-US">
                <a:latin typeface="Montserrat"/>
              </a:rPr>
              <a:t>=w per </a:t>
            </a:r>
            <a:r>
              <a:rPr lang="en-US" err="1">
                <a:latin typeface="Montserrat"/>
              </a:rPr>
              <a:t>ogni</a:t>
            </a:r>
            <a:r>
              <a:rPr lang="en-US">
                <a:latin typeface="Montserrat"/>
              </a:rPr>
              <a:t> I=0...n la </a:t>
            </a:r>
            <a:r>
              <a:rPr lang="en-US" err="1">
                <a:latin typeface="Montserrat"/>
              </a:rPr>
              <a:t>curva</a:t>
            </a:r>
            <a:r>
              <a:rPr lang="en-US">
                <a:latin typeface="Montserrat"/>
              </a:rPr>
              <a:t> è </a:t>
            </a:r>
            <a:r>
              <a:rPr lang="en-US" err="1">
                <a:latin typeface="Montserrat"/>
              </a:rPr>
              <a:t>detta</a:t>
            </a:r>
            <a:r>
              <a:rPr lang="en-US">
                <a:latin typeface="Montserrat"/>
              </a:rPr>
              <a:t> "</a:t>
            </a:r>
            <a:r>
              <a:rPr lang="en-US" i="1">
                <a:latin typeface="Montserrat"/>
              </a:rPr>
              <a:t>non </a:t>
            </a:r>
            <a:r>
              <a:rPr lang="en-US" i="1" err="1">
                <a:latin typeface="Montserrat"/>
              </a:rPr>
              <a:t>razionale</a:t>
            </a:r>
            <a:r>
              <a:rPr lang="en-US">
                <a:latin typeface="Montserrat"/>
              </a:rPr>
              <a:t>") </a:t>
            </a:r>
          </a:p>
        </p:txBody>
      </p:sp>
    </p:spTree>
    <p:extLst>
      <p:ext uri="{BB962C8B-B14F-4D97-AF65-F5344CB8AC3E}">
        <p14:creationId xmlns:p14="http://schemas.microsoft.com/office/powerpoint/2010/main" val="27664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170965" y="186973"/>
            <a:ext cx="4307680" cy="5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err="1">
                <a:solidFill>
                  <a:schemeClr val="bg1"/>
                </a:solidFill>
              </a:rPr>
              <a:t>Modello</a:t>
            </a:r>
            <a:r>
              <a:rPr lang="en-US" sz="2800" b="0">
                <a:solidFill>
                  <a:schemeClr val="bg1"/>
                </a:solidFill>
              </a:rPr>
              <a:t> </a:t>
            </a:r>
            <a:r>
              <a:rPr lang="en-US" sz="2800" b="0" err="1">
                <a:solidFill>
                  <a:schemeClr val="bg1"/>
                </a:solidFill>
              </a:rPr>
              <a:t>interpolante</a:t>
            </a:r>
          </a:p>
        </p:txBody>
      </p:sp>
      <p:sp>
        <p:nvSpPr>
          <p:cNvPr id="187" name="Google Shape;187;p36"/>
          <p:cNvSpPr txBox="1">
            <a:spLocks noGrp="1"/>
          </p:cNvSpPr>
          <p:nvPr>
            <p:ph type="subTitle" idx="1"/>
          </p:nvPr>
        </p:nvSpPr>
        <p:spPr>
          <a:xfrm>
            <a:off x="321467" y="714372"/>
            <a:ext cx="4156258" cy="1235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>
                <a:solidFill>
                  <a:schemeClr val="bg1"/>
                </a:solidFill>
              </a:rPr>
              <a:t>Modello secondo il quale si costruisce una curva che </a:t>
            </a:r>
            <a:r>
              <a:rPr lang="it-IT" b="1">
                <a:solidFill>
                  <a:schemeClr val="bg1"/>
                </a:solidFill>
              </a:rPr>
              <a:t>passa </a:t>
            </a:r>
            <a:r>
              <a:rPr lang="it-IT">
                <a:solidFill>
                  <a:schemeClr val="bg1"/>
                </a:solidFill>
              </a:rPr>
              <a:t>per i punti assegnati, trascurando di conseguenza l’</a:t>
            </a:r>
            <a:r>
              <a:rPr lang="it-IT" b="1">
                <a:solidFill>
                  <a:schemeClr val="bg1"/>
                </a:solidFill>
              </a:rPr>
              <a:t>errore</a:t>
            </a:r>
            <a:r>
              <a:rPr lang="it-IT">
                <a:solidFill>
                  <a:schemeClr val="bg1"/>
                </a:solidFill>
              </a:rPr>
              <a:t> presente nei dati.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204D62-B528-4920-84BE-4B456CD88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44" y="2836228"/>
            <a:ext cx="2273051" cy="1835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30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CC5F5EE-E8C0-443C-85CD-023762807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690" y="2836228"/>
            <a:ext cx="2343955" cy="1835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30000"/>
              </a:srgbClr>
            </a:outerShdw>
          </a:effectLst>
        </p:spPr>
      </p:pic>
      <p:sp>
        <p:nvSpPr>
          <p:cNvPr id="10" name="Google Shape;186;p36">
            <a:extLst>
              <a:ext uri="{FF2B5EF4-FFF2-40B4-BE49-F238E27FC236}">
                <a16:creationId xmlns:a16="http://schemas.microsoft.com/office/drawing/2014/main" id="{EC5096BC-203C-4E49-A594-29345FDA4B86}"/>
              </a:ext>
            </a:extLst>
          </p:cNvPr>
          <p:cNvSpPr txBox="1">
            <a:spLocks/>
          </p:cNvSpPr>
          <p:nvPr/>
        </p:nvSpPr>
        <p:spPr>
          <a:xfrm>
            <a:off x="4752105" y="186973"/>
            <a:ext cx="4269338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it-IT" sz="2800" b="0"/>
              <a:t>Modello approssimante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2BE4E5-9473-9D00-045C-C927E9D21CE0}"/>
              </a:ext>
            </a:extLst>
          </p:cNvPr>
          <p:cNvSpPr txBox="1"/>
          <p:nvPr/>
        </p:nvSpPr>
        <p:spPr>
          <a:xfrm>
            <a:off x="4697384" y="714372"/>
            <a:ext cx="437877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Montserrat"/>
                <a:cs typeface="Segoe UI"/>
              </a:rPr>
              <a:t>Modello che assume </a:t>
            </a:r>
            <a:r>
              <a:rPr lang="it-IT" b="1">
                <a:latin typeface="Montserrat"/>
                <a:cs typeface="Segoe UI"/>
              </a:rPr>
              <a:t>non trascurabile</a:t>
            </a:r>
            <a:r>
              <a:rPr lang="it-IT">
                <a:latin typeface="Montserrat"/>
                <a:cs typeface="Segoe UI"/>
              </a:rPr>
              <a:t> l’errore nei dati, dunque non richiede che la funzione passi per i punti assegnati. Si tratta di un problema a </a:t>
            </a:r>
            <a:r>
              <a:rPr lang="it-IT" b="1">
                <a:latin typeface="Montserrat"/>
                <a:cs typeface="Segoe UI"/>
              </a:rPr>
              <a:t>minima distanza</a:t>
            </a:r>
            <a:r>
              <a:rPr lang="it-IT">
                <a:latin typeface="Montserrat"/>
                <a:cs typeface="Segoe UI"/>
              </a:rPr>
              <a:t>, richiedendo che la funzione si discosti dai dati di un certo ϵ, ovvero</a:t>
            </a:r>
            <a:r>
              <a:rPr lang="en-US">
                <a:latin typeface="Montserrat"/>
                <a:cs typeface="Segoe UI"/>
              </a:rPr>
              <a:t>​:  </a:t>
            </a:r>
          </a:p>
          <a:p>
            <a:endParaRPr lang="en-US">
              <a:latin typeface="Montserrat"/>
              <a:cs typeface="Segoe UI"/>
            </a:endParaRPr>
          </a:p>
          <a:p>
            <a:r>
              <a:rPr lang="en-US">
                <a:latin typeface="Montserrat"/>
                <a:cs typeface="Segoe UI"/>
              </a:rPr>
              <a:t>	</a:t>
            </a:r>
            <a:r>
              <a:rPr lang="it-IT">
                <a:latin typeface="Montserrat"/>
                <a:cs typeface="Segoe UI"/>
              </a:rPr>
              <a:t>|f(xi) − </a:t>
            </a:r>
            <a:r>
              <a:rPr lang="it-IT" err="1">
                <a:latin typeface="Montserrat"/>
                <a:cs typeface="Segoe UI"/>
              </a:rPr>
              <a:t>yi</a:t>
            </a:r>
            <a:r>
              <a:rPr lang="it-IT">
                <a:latin typeface="Montserrat"/>
                <a:cs typeface="Segoe UI"/>
              </a:rPr>
              <a:t>| &lt; ϵ    ∀i = 0...n.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FE5C9-DD8F-4EBB-E54E-83980388A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51" y="760833"/>
            <a:ext cx="7676094" cy="613577"/>
          </a:xfrm>
        </p:spPr>
        <p:txBody>
          <a:bodyPr/>
          <a:lstStyle/>
          <a:p>
            <a:r>
              <a:rPr lang="en-US" sz="2400" b="1" err="1">
                <a:solidFill>
                  <a:schemeClr val="accent1"/>
                </a:solidFill>
              </a:rPr>
              <a:t>Condizioni</a:t>
            </a:r>
            <a:r>
              <a:rPr lang="en-US" sz="2400" b="1">
                <a:solidFill>
                  <a:schemeClr val="accent1"/>
                </a:solidFill>
              </a:rPr>
              <a:t> </a:t>
            </a:r>
            <a:r>
              <a:rPr lang="en-US" sz="2400" b="1" err="1">
                <a:solidFill>
                  <a:schemeClr val="accent1"/>
                </a:solidFill>
              </a:rPr>
              <a:t>tecniche</a:t>
            </a:r>
            <a:r>
              <a:rPr lang="en-US" sz="2400" b="1">
                <a:solidFill>
                  <a:schemeClr val="accent1"/>
                </a:solidFill>
              </a:rPr>
              <a:t> del </a:t>
            </a:r>
            <a:r>
              <a:rPr lang="en-US" sz="2400" b="1" err="1">
                <a:solidFill>
                  <a:schemeClr val="accent1"/>
                </a:solidFill>
              </a:rPr>
              <a:t>vettore</a:t>
            </a:r>
            <a:r>
              <a:rPr lang="en-US" sz="2400" b="1">
                <a:solidFill>
                  <a:schemeClr val="accent1"/>
                </a:solidFill>
              </a:rPr>
              <a:t> </a:t>
            </a:r>
            <a:r>
              <a:rPr lang="en-US" sz="2400" b="1" err="1">
                <a:solidFill>
                  <a:schemeClr val="accent1"/>
                </a:solidFill>
              </a:rPr>
              <a:t>dei</a:t>
            </a:r>
            <a:r>
              <a:rPr lang="en-US" sz="2400" b="1">
                <a:solidFill>
                  <a:schemeClr val="accent1"/>
                </a:solidFill>
              </a:rPr>
              <a:t> nodi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078CD-A2FB-FDFD-DB3F-A03A54072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9527" y="1713728"/>
            <a:ext cx="7064721" cy="2753686"/>
          </a:xfrm>
        </p:spPr>
        <p:txBody>
          <a:bodyPr/>
          <a:lstStyle/>
          <a:p>
            <a:pPr algn="l"/>
            <a:r>
              <a:rPr lang="en-US"/>
              <a:t>Si </a:t>
            </a:r>
            <a:r>
              <a:rPr lang="en-US" err="1"/>
              <a:t>richiede</a:t>
            </a:r>
            <a:r>
              <a:rPr lang="en-US"/>
              <a:t> </a:t>
            </a:r>
            <a:r>
              <a:rPr lang="en-US" err="1"/>
              <a:t>che</a:t>
            </a:r>
            <a:r>
              <a:rPr lang="en-US"/>
              <a:t> il </a:t>
            </a:r>
            <a:r>
              <a:rPr lang="en-US" err="1"/>
              <a:t>vettore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nodi </a:t>
            </a:r>
            <a:r>
              <a:rPr lang="en-US" err="1"/>
              <a:t>rispetti</a:t>
            </a:r>
            <a:r>
              <a:rPr lang="en-US"/>
              <a:t> le </a:t>
            </a:r>
            <a:r>
              <a:rPr lang="en-US" err="1"/>
              <a:t>seguenti</a:t>
            </a:r>
            <a:r>
              <a:rPr lang="en-US"/>
              <a:t> </a:t>
            </a:r>
            <a:r>
              <a:rPr lang="en-US" err="1"/>
              <a:t>condizioni</a:t>
            </a:r>
            <a:r>
              <a:rPr lang="en-US"/>
              <a:t>:</a:t>
            </a:r>
          </a:p>
          <a:p>
            <a:pPr algn="l"/>
            <a:endParaRPr lang="en-US"/>
          </a:p>
          <a:p>
            <a:pPr algn="l">
              <a:buFont typeface="Arial"/>
              <a:buChar char="•"/>
            </a:pPr>
            <a:r>
              <a:rPr lang="en-US" err="1"/>
              <a:t>Ordinamento</a:t>
            </a:r>
            <a:r>
              <a:rPr lang="en-US"/>
              <a:t> in </a:t>
            </a:r>
            <a:r>
              <a:rPr lang="en-US" err="1"/>
              <a:t>ordine</a:t>
            </a:r>
            <a:r>
              <a:rPr lang="en-US"/>
              <a:t> </a:t>
            </a:r>
            <a:r>
              <a:rPr lang="en-US" err="1"/>
              <a:t>crescente</a:t>
            </a:r>
            <a:endParaRPr lang="en-US"/>
          </a:p>
          <a:p>
            <a:pPr algn="l">
              <a:buFont typeface="Arial"/>
              <a:buChar char="•"/>
            </a:pPr>
            <a:r>
              <a:rPr lang="en-US" err="1"/>
              <a:t>Molteplicità</a:t>
            </a:r>
            <a:r>
              <a:rPr lang="en-US"/>
              <a:t> di un </a:t>
            </a:r>
            <a:r>
              <a:rPr lang="en-US" err="1"/>
              <a:t>nodo</a:t>
            </a:r>
            <a:r>
              <a:rPr lang="en-US"/>
              <a:t> al </a:t>
            </a:r>
            <a:r>
              <a:rPr lang="en-US" err="1"/>
              <a:t>massimo</a:t>
            </a:r>
            <a:r>
              <a:rPr lang="en-US"/>
              <a:t> </a:t>
            </a:r>
            <a:r>
              <a:rPr lang="en-US" err="1"/>
              <a:t>pari</a:t>
            </a:r>
            <a:r>
              <a:rPr lang="en-US"/>
              <a:t> al </a:t>
            </a:r>
            <a:r>
              <a:rPr lang="en-US" err="1"/>
              <a:t>grado</a:t>
            </a:r>
            <a:r>
              <a:rPr lang="en-US"/>
              <a:t> (h)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curva</a:t>
            </a:r>
          </a:p>
          <a:p>
            <a:pPr algn="l">
              <a:buFont typeface="Arial"/>
              <a:buChar char="•"/>
            </a:pPr>
            <a:endParaRPr lang="en-US"/>
          </a:p>
          <a:p>
            <a:pPr marL="114300" indent="0" algn="l"/>
            <a:r>
              <a:rPr lang="en-US" err="1"/>
              <a:t>Difatti</a:t>
            </a:r>
            <a:r>
              <a:rPr lang="en-US"/>
              <a:t> al </a:t>
            </a:r>
            <a:r>
              <a:rPr lang="en-US" err="1"/>
              <a:t>crescere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molteplicità</a:t>
            </a:r>
            <a:r>
              <a:rPr lang="en-US"/>
              <a:t> di un </a:t>
            </a:r>
            <a:r>
              <a:rPr lang="en-US" err="1"/>
              <a:t>nodo</a:t>
            </a:r>
            <a:r>
              <a:rPr lang="en-US"/>
              <a:t> la </a:t>
            </a:r>
            <a:r>
              <a:rPr lang="en-US" err="1"/>
              <a:t>curva</a:t>
            </a:r>
            <a:r>
              <a:rPr lang="en-US"/>
              <a:t> 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avvicina</a:t>
            </a:r>
            <a:r>
              <a:rPr lang="en-US"/>
              <a:t> ad un </a:t>
            </a:r>
            <a:r>
              <a:rPr lang="en-US" err="1"/>
              <a:t>dato</a:t>
            </a:r>
            <a:r>
              <a:rPr lang="en-US"/>
              <a:t> punto di </a:t>
            </a:r>
            <a:r>
              <a:rPr lang="en-US" err="1"/>
              <a:t>controllo</a:t>
            </a:r>
            <a:r>
              <a:rPr lang="en-US"/>
              <a:t>, </a:t>
            </a:r>
            <a:r>
              <a:rPr lang="en-US" err="1"/>
              <a:t>fino</a:t>
            </a:r>
            <a:r>
              <a:rPr lang="en-US"/>
              <a:t> ad </a:t>
            </a:r>
            <a:r>
              <a:rPr lang="en-US" err="1"/>
              <a:t>interpolarlo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la </a:t>
            </a:r>
            <a:r>
              <a:rPr lang="en-US" err="1"/>
              <a:t>molteplicità</a:t>
            </a:r>
            <a:r>
              <a:rPr lang="en-US"/>
              <a:t> del </a:t>
            </a:r>
            <a:r>
              <a:rPr lang="en-US" err="1"/>
              <a:t>nodo</a:t>
            </a:r>
            <a:r>
              <a:rPr lang="en-US"/>
              <a:t> </a:t>
            </a:r>
            <a:r>
              <a:rPr lang="en-US" err="1"/>
              <a:t>diventa</a:t>
            </a:r>
            <a:r>
              <a:rPr lang="en-US"/>
              <a:t> </a:t>
            </a:r>
            <a:r>
              <a:rPr lang="en-US" err="1"/>
              <a:t>pari</a:t>
            </a:r>
            <a:r>
              <a:rPr lang="en-US"/>
              <a:t> </a:t>
            </a:r>
            <a:r>
              <a:rPr lang="en-US" err="1"/>
              <a:t>all'ordine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curva</a:t>
            </a:r>
            <a:r>
              <a:rPr lang="en-US"/>
              <a:t> (</a:t>
            </a:r>
            <a:r>
              <a:rPr lang="en-US" err="1"/>
              <a:t>tuttavia</a:t>
            </a:r>
            <a:r>
              <a:rPr lang="en-US"/>
              <a:t> </a:t>
            </a:r>
            <a:r>
              <a:rPr lang="en-US" err="1"/>
              <a:t>degenerando</a:t>
            </a:r>
            <a:r>
              <a:rPr lang="en-US"/>
              <a:t> in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discontinuità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2071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DAB35CB-9D1E-9E83-929D-4AEC4B0AD807}"/>
              </a:ext>
            </a:extLst>
          </p:cNvPr>
          <p:cNvSpPr txBox="1"/>
          <p:nvPr/>
        </p:nvSpPr>
        <p:spPr>
          <a:xfrm>
            <a:off x="800100" y="1933015"/>
            <a:ext cx="266251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chemeClr val="bg1"/>
                </a:solidFill>
                <a:latin typeface="Playfair Display"/>
              </a:rPr>
              <a:t>Classificazione</a:t>
            </a:r>
            <a:r>
              <a:rPr lang="en-US" sz="2000" b="1">
                <a:solidFill>
                  <a:schemeClr val="bg1"/>
                </a:solidFill>
                <a:latin typeface="Playfair Display"/>
              </a:rPr>
              <a:t> del </a:t>
            </a:r>
            <a:r>
              <a:rPr lang="en-US" sz="2000" b="1" err="1">
                <a:solidFill>
                  <a:schemeClr val="bg1"/>
                </a:solidFill>
                <a:latin typeface="Playfair Display"/>
              </a:rPr>
              <a:t>vettore</a:t>
            </a:r>
            <a:r>
              <a:rPr lang="en-US" sz="2000" b="1">
                <a:solidFill>
                  <a:schemeClr val="bg1"/>
                </a:solidFill>
                <a:latin typeface="Playfair Display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Playfair Display"/>
              </a:rPr>
              <a:t>dei</a:t>
            </a:r>
            <a:r>
              <a:rPr lang="en-US" sz="2000" b="1">
                <a:solidFill>
                  <a:schemeClr val="bg1"/>
                </a:solidFill>
                <a:latin typeface="Playfair Display"/>
              </a:rPr>
              <a:t> nodi di </a:t>
            </a:r>
            <a:r>
              <a:rPr lang="en-US" sz="2000" b="1" err="1">
                <a:solidFill>
                  <a:schemeClr val="bg1"/>
                </a:solidFill>
                <a:latin typeface="Playfair Display"/>
              </a:rPr>
              <a:t>una</a:t>
            </a:r>
            <a:r>
              <a:rPr lang="en-US" sz="2000" b="1">
                <a:solidFill>
                  <a:schemeClr val="bg1"/>
                </a:solidFill>
                <a:latin typeface="Playfair Display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Playfair Display"/>
              </a:rPr>
              <a:t>curva</a:t>
            </a:r>
            <a:r>
              <a:rPr lang="en-US" sz="2000" b="1">
                <a:solidFill>
                  <a:schemeClr val="bg1"/>
                </a:solidFill>
                <a:latin typeface="Playfair Display"/>
              </a:rPr>
              <a:t> NURBS: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B170DD-BD78-ABE2-C371-5AA9336478BE}"/>
              </a:ext>
            </a:extLst>
          </p:cNvPr>
          <p:cNvSpPr txBox="1"/>
          <p:nvPr/>
        </p:nvSpPr>
        <p:spPr>
          <a:xfrm>
            <a:off x="4143375" y="798419"/>
            <a:ext cx="4329952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Montserrat"/>
              </a:rPr>
              <a:t>E'  </a:t>
            </a:r>
            <a:r>
              <a:rPr lang="en-US" sz="1200" err="1">
                <a:latin typeface="Montserrat"/>
              </a:rPr>
              <a:t>possibile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classificare</a:t>
            </a:r>
            <a:r>
              <a:rPr lang="en-US" sz="1200">
                <a:latin typeface="Montserrat"/>
              </a:rPr>
              <a:t> la </a:t>
            </a:r>
            <a:r>
              <a:rPr lang="en-US" sz="1200" err="1">
                <a:latin typeface="Montserrat"/>
              </a:rPr>
              <a:t>molteplicità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dei</a:t>
            </a:r>
            <a:r>
              <a:rPr lang="en-US" sz="1200">
                <a:latin typeface="Montserrat"/>
              </a:rPr>
              <a:t> nodi in due </a:t>
            </a:r>
            <a:r>
              <a:rPr lang="en-US" sz="1200" err="1">
                <a:latin typeface="Montserrat"/>
              </a:rPr>
              <a:t>categorie</a:t>
            </a:r>
            <a:r>
              <a:rPr lang="en-US" sz="1200">
                <a:latin typeface="Montserrat"/>
              </a:rPr>
              <a:t>: </a:t>
            </a:r>
            <a:r>
              <a:rPr lang="en-US">
                <a:latin typeface="Montserrat"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E42D1-C33C-E64F-88BC-4AA9AA40EA25}"/>
              </a:ext>
            </a:extLst>
          </p:cNvPr>
          <p:cNvSpPr txBox="1"/>
          <p:nvPr/>
        </p:nvSpPr>
        <p:spPr>
          <a:xfrm>
            <a:off x="4145056" y="2575111"/>
            <a:ext cx="459217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Montserrat"/>
              </a:rPr>
              <a:t>In base alle </a:t>
            </a:r>
            <a:r>
              <a:rPr lang="en-US" sz="1200" err="1">
                <a:latin typeface="Montserrat"/>
              </a:rPr>
              <a:t>categie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molteplicità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dei</a:t>
            </a:r>
            <a:r>
              <a:rPr lang="en-US" sz="1200">
                <a:latin typeface="Montserrat"/>
              </a:rPr>
              <a:t> nodi è </a:t>
            </a:r>
            <a:r>
              <a:rPr lang="en-US" sz="1200" err="1">
                <a:latin typeface="Montserrat"/>
              </a:rPr>
              <a:t>possibile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classificare</a:t>
            </a:r>
            <a:r>
              <a:rPr lang="en-US" sz="1200">
                <a:latin typeface="Montserrat"/>
              </a:rPr>
              <a:t> un </a:t>
            </a:r>
            <a:r>
              <a:rPr lang="en-US" sz="1200" err="1">
                <a:latin typeface="Montserrat"/>
              </a:rPr>
              <a:t>vettore</a:t>
            </a:r>
            <a:r>
              <a:rPr lang="en-US" sz="1200">
                <a:latin typeface="Montserrat"/>
              </a:rPr>
              <a:t> di nodi:</a:t>
            </a:r>
            <a:endParaRPr lang="en-US" sz="1200"/>
          </a:p>
          <a:p>
            <a:endParaRPr lang="en-US" sz="1200">
              <a:latin typeface="Montserrat"/>
            </a:endParaRPr>
          </a:p>
          <a:p>
            <a:pPr marL="285750" indent="-285750">
              <a:buChar char="•"/>
            </a:pPr>
            <a:r>
              <a:rPr lang="en-US" sz="1200" b="1" err="1">
                <a:latin typeface="Montserrat"/>
              </a:rPr>
              <a:t>Vettore</a:t>
            </a:r>
            <a:r>
              <a:rPr lang="en-US" sz="1200" b="1">
                <a:latin typeface="Montserrat"/>
              </a:rPr>
              <a:t> di nodi </a:t>
            </a:r>
            <a:r>
              <a:rPr lang="en-US" sz="1200" b="1" err="1">
                <a:latin typeface="Montserrat"/>
              </a:rPr>
              <a:t>uniforme</a:t>
            </a:r>
            <a:r>
              <a:rPr lang="en-US" sz="1200">
                <a:latin typeface="Montserrat"/>
              </a:rPr>
              <a:t>, se la </a:t>
            </a:r>
            <a:r>
              <a:rPr lang="en-US" sz="1200" err="1">
                <a:latin typeface="Montserrat"/>
              </a:rPr>
              <a:t>sequenza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inizia</a:t>
            </a:r>
            <a:r>
              <a:rPr lang="en-US" sz="1200">
                <a:latin typeface="Montserrat"/>
              </a:rPr>
              <a:t> con un </a:t>
            </a:r>
            <a:r>
              <a:rPr lang="en-US" sz="1200" err="1">
                <a:latin typeface="Montserrat"/>
              </a:rPr>
              <a:t>nodo</a:t>
            </a:r>
            <a:r>
              <a:rPr lang="en-US" sz="1200">
                <a:latin typeface="Montserrat"/>
              </a:rPr>
              <a:t> a </a:t>
            </a:r>
            <a:r>
              <a:rPr lang="en-US" sz="1200" err="1">
                <a:latin typeface="Montserrat"/>
              </a:rPr>
              <a:t>molteplicità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piena</a:t>
            </a:r>
            <a:r>
              <a:rPr lang="en-US" sz="1200">
                <a:latin typeface="Montserrat"/>
              </a:rPr>
              <a:t>, segue con nodi </a:t>
            </a:r>
            <a:r>
              <a:rPr lang="en-US" sz="1200" err="1">
                <a:latin typeface="Montserrat"/>
              </a:rPr>
              <a:t>semplici</a:t>
            </a:r>
            <a:r>
              <a:rPr lang="en-US" sz="1200">
                <a:latin typeface="Montserrat"/>
              </a:rPr>
              <a:t> , termina con un </a:t>
            </a:r>
            <a:r>
              <a:rPr lang="en-US" sz="1200" err="1">
                <a:latin typeface="Montserrat"/>
              </a:rPr>
              <a:t>nodo</a:t>
            </a:r>
            <a:r>
              <a:rPr lang="en-US" sz="1200">
                <a:latin typeface="Montserrat"/>
              </a:rPr>
              <a:t> a </a:t>
            </a:r>
            <a:r>
              <a:rPr lang="en-US" sz="1200" err="1">
                <a:latin typeface="Montserrat"/>
              </a:rPr>
              <a:t>molteplicità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piena</a:t>
            </a:r>
            <a:r>
              <a:rPr lang="en-US" sz="1200">
                <a:latin typeface="Montserrat"/>
              </a:rPr>
              <a:t> e tutti I </a:t>
            </a:r>
            <a:r>
              <a:rPr lang="en-US" sz="1200" err="1">
                <a:latin typeface="Montserrat"/>
              </a:rPr>
              <a:t>valori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sono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ugualmente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spaziati</a:t>
            </a:r>
            <a:r>
              <a:rPr lang="en-US" sz="1200">
                <a:latin typeface="Montserrat"/>
              </a:rPr>
              <a:t>.</a:t>
            </a:r>
          </a:p>
          <a:p>
            <a:pPr marL="285750" indent="-285750">
              <a:buChar char="•"/>
            </a:pPr>
            <a:r>
              <a:rPr lang="en-US" sz="1100" b="1" err="1">
                <a:latin typeface="Montserrat"/>
              </a:rPr>
              <a:t>Vettore</a:t>
            </a:r>
            <a:r>
              <a:rPr lang="en-US" sz="1100" b="1">
                <a:latin typeface="Montserrat"/>
              </a:rPr>
              <a:t> di nodi non </a:t>
            </a:r>
            <a:r>
              <a:rPr lang="en-US" sz="1100" b="1" err="1">
                <a:latin typeface="Montserrat"/>
              </a:rPr>
              <a:t>uniforme</a:t>
            </a:r>
            <a:r>
              <a:rPr lang="en-US" sz="1100">
                <a:latin typeface="Montserrat"/>
              </a:rPr>
              <a:t>, se il </a:t>
            </a:r>
            <a:r>
              <a:rPr lang="en-US" sz="1100" err="1">
                <a:latin typeface="Montserrat"/>
              </a:rPr>
              <a:t>vettore</a:t>
            </a:r>
            <a:r>
              <a:rPr lang="en-US" sz="1100">
                <a:latin typeface="Montserrat"/>
              </a:rPr>
              <a:t> non è </a:t>
            </a:r>
            <a:r>
              <a:rPr lang="en-US" sz="1100" err="1">
                <a:latin typeface="Montserrat"/>
              </a:rPr>
              <a:t>uniforme</a:t>
            </a:r>
            <a:r>
              <a:rPr lang="en-US" sz="1100">
                <a:latin typeface="Montserrat"/>
              </a:rPr>
              <a:t>.</a:t>
            </a:r>
            <a:endParaRPr lang="en-US" sz="1200">
              <a:latin typeface="Montserrat"/>
            </a:endParaRP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34C065-3D08-5E1A-033B-3C57C5871F14}"/>
              </a:ext>
            </a:extLst>
          </p:cNvPr>
          <p:cNvSpPr txBox="1"/>
          <p:nvPr/>
        </p:nvSpPr>
        <p:spPr>
          <a:xfrm>
            <a:off x="4141695" y="1247215"/>
            <a:ext cx="4760258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en-US" sz="1200">
              <a:latin typeface="Montserrat"/>
            </a:endParaRPr>
          </a:p>
          <a:p>
            <a:pPr marL="285750" indent="-285750">
              <a:buChar char="•"/>
            </a:pPr>
            <a:r>
              <a:rPr lang="en-US" sz="1200" b="1">
                <a:latin typeface="Montserrat"/>
              </a:rPr>
              <a:t>Nodi a </a:t>
            </a:r>
            <a:r>
              <a:rPr lang="en-US" sz="1200" b="1" err="1">
                <a:latin typeface="Montserrat"/>
              </a:rPr>
              <a:t>molteplicità</a:t>
            </a:r>
            <a:r>
              <a:rPr lang="en-US" sz="1200" b="1">
                <a:latin typeface="Montserrat"/>
              </a:rPr>
              <a:t> </a:t>
            </a:r>
            <a:r>
              <a:rPr lang="en-US" sz="1200" b="1" err="1">
                <a:latin typeface="Montserrat"/>
              </a:rPr>
              <a:t>piena</a:t>
            </a:r>
            <a:r>
              <a:rPr lang="en-US" sz="1200" b="1">
                <a:latin typeface="Montserrat"/>
              </a:rPr>
              <a:t> </a:t>
            </a:r>
            <a:r>
              <a:rPr lang="en-US" sz="1200">
                <a:latin typeface="Montserrat"/>
              </a:rPr>
              <a:t>(o nodi </a:t>
            </a:r>
            <a:r>
              <a:rPr lang="en-US" sz="1200" err="1">
                <a:latin typeface="Montserrat"/>
              </a:rPr>
              <a:t>pieni</a:t>
            </a:r>
            <a:r>
              <a:rPr lang="en-US" sz="1200">
                <a:latin typeface="Montserrat"/>
              </a:rPr>
              <a:t>) se il </a:t>
            </a:r>
            <a:r>
              <a:rPr lang="en-US" sz="1200" err="1">
                <a:latin typeface="Montserrat"/>
              </a:rPr>
              <a:t>rispettivo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valore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ripete</a:t>
            </a:r>
            <a:r>
              <a:rPr lang="en-US" sz="1200">
                <a:latin typeface="Montserrat"/>
              </a:rPr>
              <a:t> h volte.</a:t>
            </a:r>
          </a:p>
          <a:p>
            <a:pPr marL="285750" indent="-285750">
              <a:buChar char="•"/>
            </a:pPr>
            <a:r>
              <a:rPr lang="en-US" sz="1200" b="1">
                <a:latin typeface="Montserrat"/>
              </a:rPr>
              <a:t>Nodi a </a:t>
            </a:r>
            <a:r>
              <a:rPr lang="en-US" sz="1200" b="1" err="1">
                <a:latin typeface="Montserrat"/>
              </a:rPr>
              <a:t>molteplicità</a:t>
            </a:r>
            <a:r>
              <a:rPr lang="en-US" sz="1200" b="1">
                <a:latin typeface="Montserrat"/>
              </a:rPr>
              <a:t> semplice </a:t>
            </a:r>
            <a:r>
              <a:rPr lang="en-US" sz="1200">
                <a:latin typeface="Montserrat"/>
              </a:rPr>
              <a:t>(o nodi </a:t>
            </a:r>
            <a:r>
              <a:rPr lang="en-US" sz="1200" err="1">
                <a:latin typeface="Montserrat"/>
              </a:rPr>
              <a:t>semplici</a:t>
            </a:r>
            <a:r>
              <a:rPr lang="en-US" sz="1200">
                <a:latin typeface="Montserrat"/>
              </a:rPr>
              <a:t>), </a:t>
            </a:r>
            <a:r>
              <a:rPr lang="en-US" sz="1200" err="1">
                <a:latin typeface="Montserrat"/>
              </a:rPr>
              <a:t>ovvero</a:t>
            </a:r>
            <a:r>
              <a:rPr lang="en-US" sz="1200">
                <a:latin typeface="Montserrat"/>
              </a:rPr>
              <a:t> nodi a </a:t>
            </a:r>
            <a:r>
              <a:rPr lang="en-US" sz="1200" err="1">
                <a:latin typeface="Montserrat"/>
              </a:rPr>
              <a:t>molteplicità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unitaria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18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F81A-4832-3E05-7C46-B63F6E77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906" y="552674"/>
            <a:ext cx="7809000" cy="640200"/>
          </a:xfrm>
        </p:spPr>
        <p:txBody>
          <a:bodyPr/>
          <a:lstStyle/>
          <a:p>
            <a:r>
              <a:rPr lang="en-US" err="1"/>
              <a:t>Formulazione</a:t>
            </a:r>
            <a:r>
              <a:rPr lang="en-US"/>
              <a:t> </a:t>
            </a:r>
            <a:r>
              <a:rPr lang="en-US" err="1"/>
              <a:t>matematica</a:t>
            </a:r>
            <a:r>
              <a:rPr lang="en-US"/>
              <a:t> di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curva</a:t>
            </a:r>
            <a:r>
              <a:rPr lang="en-US"/>
              <a:t> NURBS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09098C-E611-EAB9-3A4D-AB949B7D8646}"/>
              </a:ext>
            </a:extLst>
          </p:cNvPr>
          <p:cNvSpPr txBox="1"/>
          <p:nvPr/>
        </p:nvSpPr>
        <p:spPr>
          <a:xfrm>
            <a:off x="477371" y="1630455"/>
            <a:ext cx="4282887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100">
                <a:latin typeface="Montserrat"/>
              </a:rPr>
              <a:t>Una volta </a:t>
            </a:r>
            <a:r>
              <a:rPr lang="en-US" sz="1100" err="1">
                <a:latin typeface="Montserrat"/>
              </a:rPr>
              <a:t>presentati</a:t>
            </a:r>
            <a:r>
              <a:rPr lang="en-US" sz="1100">
                <a:latin typeface="Montserrat"/>
              </a:rPr>
              <a:t> tutti I </a:t>
            </a:r>
            <a:r>
              <a:rPr lang="en-US" sz="1100" err="1">
                <a:latin typeface="Montserrat"/>
              </a:rPr>
              <a:t>parametri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che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caratterizzano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una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una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curva</a:t>
            </a:r>
            <a:r>
              <a:rPr lang="en-US" sz="1100">
                <a:latin typeface="Montserrat"/>
              </a:rPr>
              <a:t> NURBS, </a:t>
            </a:r>
            <a:r>
              <a:rPr lang="en-US" sz="1100" err="1">
                <a:latin typeface="Montserrat"/>
              </a:rPr>
              <a:t>possiamo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fornire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una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definizione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formale</a:t>
            </a:r>
            <a:r>
              <a:rPr lang="en-US" sz="1100">
                <a:latin typeface="Montserrat"/>
              </a:rPr>
              <a:t> a </a:t>
            </a:r>
            <a:r>
              <a:rPr lang="en-US" sz="1100" err="1">
                <a:latin typeface="Montserrat"/>
              </a:rPr>
              <a:t>partire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dalla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definizione</a:t>
            </a:r>
            <a:r>
              <a:rPr lang="en-US" sz="1100">
                <a:latin typeface="Montserrat"/>
              </a:rPr>
              <a:t> di </a:t>
            </a:r>
            <a:r>
              <a:rPr lang="en-US" sz="1100" err="1">
                <a:latin typeface="Montserrat"/>
              </a:rPr>
              <a:t>curva</a:t>
            </a:r>
            <a:r>
              <a:rPr lang="en-US" sz="1100">
                <a:latin typeface="Montserrat"/>
              </a:rPr>
              <a:t> B-Spline </a:t>
            </a:r>
            <a:r>
              <a:rPr lang="en-US" sz="1100" err="1">
                <a:latin typeface="Montserrat"/>
              </a:rPr>
              <a:t>precedentemente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mostrata</a:t>
            </a:r>
            <a:r>
              <a:rPr lang="en-US" sz="1100">
                <a:latin typeface="Montserrat"/>
              </a:rPr>
              <a:t>, </a:t>
            </a:r>
            <a:r>
              <a:rPr lang="en-US" sz="1100" err="1">
                <a:latin typeface="Montserrat"/>
              </a:rPr>
              <a:t>aggiungendo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opportunamente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i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pesi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w</a:t>
            </a:r>
            <a:r>
              <a:rPr lang="en-US" sz="900" err="1">
                <a:latin typeface="Montserrat"/>
              </a:rPr>
              <a:t>i</a:t>
            </a:r>
            <a:r>
              <a:rPr lang="en-US" sz="900">
                <a:latin typeface="Montserrat"/>
              </a:rPr>
              <a:t>.</a:t>
            </a:r>
            <a:endParaRPr lang="en-US" sz="900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8991186-0C93-12D8-CE72-AFD81FCF3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42" y="1586703"/>
            <a:ext cx="3516405" cy="61194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E604C7B-FA28-5E49-0413-C8B64A98E501}"/>
              </a:ext>
            </a:extLst>
          </p:cNvPr>
          <p:cNvCxnSpPr/>
          <p:nvPr/>
        </p:nvCxnSpPr>
        <p:spPr>
          <a:xfrm flipH="1" flipV="1">
            <a:off x="6711763" y="2183468"/>
            <a:ext cx="188259" cy="275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584F555-C930-D772-D2C8-A38AD5942A16}"/>
              </a:ext>
            </a:extLst>
          </p:cNvPr>
          <p:cNvSpPr txBox="1"/>
          <p:nvPr/>
        </p:nvSpPr>
        <p:spPr>
          <a:xfrm>
            <a:off x="6084796" y="2477619"/>
            <a:ext cx="21918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err="1">
                <a:latin typeface="Montserrat"/>
              </a:rPr>
              <a:t>Funzione</a:t>
            </a:r>
            <a:r>
              <a:rPr lang="en-US" sz="800">
                <a:latin typeface="Montserrat"/>
              </a:rPr>
              <a:t> di base B-spline di </a:t>
            </a:r>
            <a:r>
              <a:rPr lang="en-US" sz="800" err="1">
                <a:latin typeface="Montserrat"/>
              </a:rPr>
              <a:t>grado</a:t>
            </a:r>
            <a:r>
              <a:rPr lang="en-US" sz="800">
                <a:latin typeface="Montserrat"/>
              </a:rPr>
              <a:t> h, </a:t>
            </a:r>
            <a:r>
              <a:rPr lang="en-US" sz="800" err="1">
                <a:latin typeface="Montserrat"/>
              </a:rPr>
              <a:t>definita</a:t>
            </a:r>
            <a:r>
              <a:rPr lang="en-US" sz="800">
                <a:latin typeface="Montserrat"/>
              </a:rPr>
              <a:t> </a:t>
            </a:r>
            <a:r>
              <a:rPr lang="en-US" sz="800" err="1">
                <a:latin typeface="Montserrat"/>
              </a:rPr>
              <a:t>ricorsivamente</a:t>
            </a:r>
            <a:r>
              <a:rPr lang="en-US" sz="800">
                <a:latin typeface="Montserrat"/>
              </a:rPr>
              <a:t>  </a:t>
            </a:r>
            <a:r>
              <a:rPr lang="en-US" sz="800" err="1">
                <a:latin typeface="Montserrat"/>
              </a:rPr>
              <a:t>attraverso</a:t>
            </a:r>
            <a:r>
              <a:rPr lang="en-US" sz="800">
                <a:latin typeface="Montserrat"/>
              </a:rPr>
              <a:t> la formula di De Boor.</a:t>
            </a:r>
            <a:endParaRPr lang="en-US" sz="8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9EB2E0-D101-8DA2-E489-7A8E3B84E88C}"/>
              </a:ext>
            </a:extLst>
          </p:cNvPr>
          <p:cNvCxnSpPr>
            <a:cxnSpLocks/>
          </p:cNvCxnSpPr>
          <p:nvPr/>
        </p:nvCxnSpPr>
        <p:spPr>
          <a:xfrm flipH="1">
            <a:off x="6355416" y="1470773"/>
            <a:ext cx="188259" cy="208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A16486-CB7B-9171-42E5-7CD15C096E9D}"/>
              </a:ext>
            </a:extLst>
          </p:cNvPr>
          <p:cNvSpPr txBox="1"/>
          <p:nvPr/>
        </p:nvSpPr>
        <p:spPr>
          <a:xfrm>
            <a:off x="6515100" y="1307725"/>
            <a:ext cx="2393576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latin typeface="Montserrat"/>
              </a:rPr>
              <a:t>Punto di </a:t>
            </a:r>
            <a:r>
              <a:rPr lang="en-US" sz="900" err="1">
                <a:latin typeface="Montserrat"/>
              </a:rPr>
              <a:t>controllo</a:t>
            </a:r>
            <a:r>
              <a:rPr lang="en-US" sz="900">
                <a:latin typeface="Montserrat"/>
              </a:rPr>
              <a:t> </a:t>
            </a:r>
            <a:r>
              <a:rPr lang="en-US" sz="900" err="1">
                <a:latin typeface="Montserrat"/>
              </a:rPr>
              <a:t>i-esimo</a:t>
            </a:r>
            <a:endParaRPr lang="en-US" sz="900">
              <a:latin typeface="Montserrat"/>
            </a:endParaRPr>
          </a:p>
        </p:txBody>
      </p:sp>
      <p:pic>
        <p:nvPicPr>
          <p:cNvPr id="11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CCD19A60-AAD7-5143-1229-8CAABD00A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57" y="3524554"/>
            <a:ext cx="2743200" cy="420736"/>
          </a:xfrm>
          <a:prstGeom prst="rect">
            <a:avLst/>
          </a:prstGeom>
        </p:spPr>
      </p:pic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0C606A93-DD52-D889-4E49-94227AEC2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069744"/>
            <a:ext cx="1284195" cy="4630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14A347-FDAE-978E-8059-292FDF02FBC6}"/>
              </a:ext>
            </a:extLst>
          </p:cNvPr>
          <p:cNvSpPr txBox="1"/>
          <p:nvPr/>
        </p:nvSpPr>
        <p:spPr>
          <a:xfrm>
            <a:off x="826994" y="3412192"/>
            <a:ext cx="48543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endParaRPr lang="en-US" sz="1200">
              <a:latin typeface="Montserra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9CA708-2A47-3D68-9263-4FE7BCA53603}"/>
              </a:ext>
            </a:extLst>
          </p:cNvPr>
          <p:cNvSpPr txBox="1"/>
          <p:nvPr/>
        </p:nvSpPr>
        <p:spPr>
          <a:xfrm>
            <a:off x="4101353" y="3197039"/>
            <a:ext cx="453838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000" err="1">
                <a:latin typeface="Montserrat"/>
              </a:rPr>
              <a:t>Definendo</a:t>
            </a:r>
            <a:r>
              <a:rPr lang="en-US" sz="1000">
                <a:latin typeface="Montserrat"/>
              </a:rPr>
              <a:t> la </a:t>
            </a:r>
            <a:r>
              <a:rPr lang="en-US" sz="1000" err="1">
                <a:latin typeface="Montserrat"/>
              </a:rPr>
              <a:t>funzione</a:t>
            </a:r>
            <a:r>
              <a:rPr lang="en-US" sz="1000">
                <a:latin typeface="Montserrat"/>
              </a:rPr>
              <a:t> di base </a:t>
            </a:r>
            <a:r>
              <a:rPr lang="en-US" sz="1000" err="1">
                <a:latin typeface="Montserrat"/>
              </a:rPr>
              <a:t>razione</a:t>
            </a:r>
            <a:r>
              <a:rPr lang="en-US" sz="1000">
                <a:latin typeface="Montserrat"/>
              </a:rPr>
              <a:t> di </a:t>
            </a:r>
            <a:r>
              <a:rPr lang="en-US" sz="1000" err="1">
                <a:latin typeface="Montserrat"/>
              </a:rPr>
              <a:t>grado</a:t>
            </a:r>
            <a:r>
              <a:rPr lang="en-US" sz="1000">
                <a:latin typeface="Montserrat"/>
              </a:rPr>
              <a:t> h </a:t>
            </a:r>
            <a:r>
              <a:rPr lang="en-US" sz="1000" err="1">
                <a:latin typeface="Montserrat"/>
              </a:rPr>
              <a:t>sul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vettore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dei</a:t>
            </a:r>
            <a:r>
              <a:rPr lang="en-US" sz="1000">
                <a:latin typeface="Montserrat"/>
              </a:rPr>
              <a:t> nodi T e </a:t>
            </a:r>
            <a:r>
              <a:rPr lang="en-US" sz="1000" err="1">
                <a:latin typeface="Montserrat"/>
              </a:rPr>
              <a:t>pesi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wi</a:t>
            </a:r>
            <a:r>
              <a:rPr lang="en-US" sz="1000">
                <a:latin typeface="Montserrat"/>
              </a:rPr>
              <a:t>, </a:t>
            </a:r>
            <a:r>
              <a:rPr lang="en-US" sz="1000" err="1">
                <a:latin typeface="Montserrat"/>
              </a:rPr>
              <a:t>ovvero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Ri,h</a:t>
            </a:r>
            <a:r>
              <a:rPr lang="en-US" sz="1000">
                <a:latin typeface="Montserrat"/>
              </a:rPr>
              <a:t>(t), è </a:t>
            </a:r>
            <a:r>
              <a:rPr lang="en-US" sz="1000" err="1">
                <a:latin typeface="Montserrat"/>
              </a:rPr>
              <a:t>possibile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utilizzare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una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formulazione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compatta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equivalente</a:t>
            </a:r>
            <a:r>
              <a:rPr lang="en-US" sz="1000">
                <a:latin typeface="Montserrat"/>
              </a:rPr>
              <a:t>. </a:t>
            </a:r>
            <a:r>
              <a:rPr lang="en-US" sz="1000" err="1">
                <a:latin typeface="Montserrat"/>
              </a:rPr>
              <a:t>Risulta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evidente</a:t>
            </a:r>
            <a:r>
              <a:rPr lang="en-US" sz="1000">
                <a:latin typeface="Montserrat"/>
              </a:rPr>
              <a:t> come </a:t>
            </a:r>
            <a:r>
              <a:rPr lang="en-US" sz="1000" err="1">
                <a:latin typeface="Montserrat"/>
              </a:rPr>
              <a:t>aumentando</a:t>
            </a:r>
            <a:r>
              <a:rPr lang="en-US" sz="1000">
                <a:latin typeface="Montserrat"/>
              </a:rPr>
              <a:t>/diminuendo il </a:t>
            </a:r>
            <a:r>
              <a:rPr lang="en-US" sz="1000" err="1">
                <a:latin typeface="Montserrat"/>
              </a:rPr>
              <a:t>valore</a:t>
            </a:r>
            <a:r>
              <a:rPr lang="en-US" sz="1000">
                <a:latin typeface="Montserrat"/>
              </a:rPr>
              <a:t> del peso i-esimo la </a:t>
            </a:r>
            <a:r>
              <a:rPr lang="en-US" sz="1000" err="1">
                <a:latin typeface="Montserrat"/>
              </a:rPr>
              <a:t>curva</a:t>
            </a:r>
            <a:r>
              <a:rPr lang="en-US" sz="1000">
                <a:latin typeface="Montserrat"/>
              </a:rPr>
              <a:t> </a:t>
            </a:r>
            <a:r>
              <a:rPr lang="en-US" sz="1000" err="1">
                <a:latin typeface="Montserrat"/>
              </a:rPr>
              <a:t>verrà</a:t>
            </a:r>
            <a:r>
              <a:rPr lang="en-US" sz="1000">
                <a:latin typeface="Montserrat"/>
              </a:rPr>
              <a:t> </a:t>
            </a:r>
            <a:r>
              <a:rPr lang="en-US" sz="1000" err="1">
                <a:latin typeface="Montserrat"/>
              </a:rPr>
              <a:t>avvicinata</a:t>
            </a:r>
            <a:r>
              <a:rPr lang="en-US" sz="1000">
                <a:latin typeface="Montserrat"/>
              </a:rPr>
              <a:t>/</a:t>
            </a:r>
            <a:r>
              <a:rPr lang="en-US" sz="1000" err="1">
                <a:latin typeface="Montserrat"/>
              </a:rPr>
              <a:t>allontanata</a:t>
            </a:r>
            <a:r>
              <a:rPr lang="en-US" sz="1000">
                <a:latin typeface="Montserrat"/>
              </a:rPr>
              <a:t> dal punto di </a:t>
            </a:r>
            <a:r>
              <a:rPr lang="en-US" sz="1000" err="1">
                <a:latin typeface="Montserrat"/>
              </a:rPr>
              <a:t>controllo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i-esimo</a:t>
            </a:r>
            <a:r>
              <a:rPr lang="en-US" sz="1000">
                <a:latin typeface="Montserrat"/>
              </a:rPr>
              <a:t>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00B943-73B7-BD51-CE9A-F3B38F57F452}"/>
              </a:ext>
            </a:extLst>
          </p:cNvPr>
          <p:cNvCxnSpPr>
            <a:cxnSpLocks/>
          </p:cNvCxnSpPr>
          <p:nvPr/>
        </p:nvCxnSpPr>
        <p:spPr>
          <a:xfrm flipV="1">
            <a:off x="2933140" y="3837456"/>
            <a:ext cx="11430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3F0044-873C-42EA-0377-EFF38F754485}"/>
              </a:ext>
            </a:extLst>
          </p:cNvPr>
          <p:cNvSpPr txBox="1"/>
          <p:nvPr/>
        </p:nvSpPr>
        <p:spPr>
          <a:xfrm>
            <a:off x="2023783" y="4057649"/>
            <a:ext cx="219186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Montserrat"/>
              </a:rPr>
              <a:t>n+1 intervalli di </a:t>
            </a:r>
            <a:r>
              <a:rPr lang="en-US" sz="800" err="1">
                <a:latin typeface="Montserrat"/>
              </a:rPr>
              <a:t>spazio</a:t>
            </a:r>
            <a:r>
              <a:rPr lang="en-US" sz="800">
                <a:latin typeface="Montserrat"/>
              </a:rPr>
              <a:t> </a:t>
            </a:r>
            <a:r>
              <a:rPr lang="en-US" sz="800" err="1">
                <a:latin typeface="Montserrat"/>
              </a:rPr>
              <a:t>parametrico</a:t>
            </a:r>
          </a:p>
        </p:txBody>
      </p:sp>
    </p:spTree>
    <p:extLst>
      <p:ext uri="{BB962C8B-B14F-4D97-AF65-F5344CB8AC3E}">
        <p14:creationId xmlns:p14="http://schemas.microsoft.com/office/powerpoint/2010/main" val="1279410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4B79-74C4-39FD-DD0E-580BF3E20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01" y="828339"/>
            <a:ext cx="7809000" cy="640200"/>
          </a:xfrm>
        </p:spPr>
        <p:txBody>
          <a:bodyPr/>
          <a:lstStyle/>
          <a:p>
            <a:r>
              <a:rPr lang="en-US" err="1"/>
              <a:t>Proprietà</a:t>
            </a:r>
            <a:r>
              <a:rPr lang="en-US"/>
              <a:t> </a:t>
            </a:r>
            <a:r>
              <a:rPr lang="en-US" err="1"/>
              <a:t>principali</a:t>
            </a:r>
            <a:r>
              <a:rPr lang="en-US"/>
              <a:t> </a:t>
            </a:r>
            <a:r>
              <a:rPr lang="en-US" err="1"/>
              <a:t>delle</a:t>
            </a:r>
            <a:r>
              <a:rPr lang="en-US"/>
              <a:t> curve NURBS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3A399-8099-5D7E-4414-F1D26804C23D}"/>
              </a:ext>
            </a:extLst>
          </p:cNvPr>
          <p:cNvSpPr txBox="1"/>
          <p:nvPr/>
        </p:nvSpPr>
        <p:spPr>
          <a:xfrm>
            <a:off x="450477" y="1805266"/>
            <a:ext cx="8471645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100" b="1">
                <a:latin typeface="Montserrat"/>
              </a:rPr>
              <a:t>Non </a:t>
            </a:r>
            <a:r>
              <a:rPr lang="en-US" sz="1100" b="1" err="1">
                <a:latin typeface="Montserrat"/>
              </a:rPr>
              <a:t>negatività</a:t>
            </a:r>
            <a:r>
              <a:rPr lang="en-US" sz="1100">
                <a:latin typeface="Montserrat"/>
              </a:rPr>
              <a:t>: La </a:t>
            </a:r>
            <a:r>
              <a:rPr lang="en-US" sz="1100" err="1">
                <a:latin typeface="Montserrat"/>
              </a:rPr>
              <a:t>funzione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Ri,h</a:t>
            </a:r>
            <a:r>
              <a:rPr lang="en-US" sz="1100">
                <a:latin typeface="Montserrat"/>
              </a:rPr>
              <a:t>(t) è </a:t>
            </a:r>
            <a:r>
              <a:rPr lang="en-US" sz="1100" err="1">
                <a:latin typeface="Montserrat"/>
              </a:rPr>
              <a:t>una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funzione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razionale</a:t>
            </a:r>
            <a:r>
              <a:rPr lang="en-US" sz="1100">
                <a:latin typeface="Montserrat"/>
              </a:rPr>
              <a:t> di </a:t>
            </a:r>
            <a:r>
              <a:rPr lang="en-US" sz="1100" err="1">
                <a:latin typeface="Montserrat"/>
              </a:rPr>
              <a:t>grado</a:t>
            </a:r>
            <a:r>
              <a:rPr lang="en-US" sz="1100">
                <a:latin typeface="Montserrat"/>
              </a:rPr>
              <a:t> h non </a:t>
            </a:r>
            <a:r>
              <a:rPr lang="en-US" sz="1100" err="1">
                <a:latin typeface="Montserrat"/>
              </a:rPr>
              <a:t>negativa</a:t>
            </a:r>
            <a:r>
              <a:rPr lang="en-US" sz="1100">
                <a:latin typeface="Montserrat"/>
              </a:rPr>
              <a:t> per </a:t>
            </a:r>
            <a:r>
              <a:rPr lang="en-US" sz="1100" err="1">
                <a:latin typeface="Montserrat"/>
              </a:rPr>
              <a:t>ogni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i</a:t>
            </a:r>
            <a:r>
              <a:rPr lang="en-US" sz="1100">
                <a:latin typeface="Montserrat"/>
              </a:rPr>
              <a:t> e t.</a:t>
            </a:r>
          </a:p>
          <a:p>
            <a:pPr marL="171450" indent="-171450">
              <a:buChar char="•"/>
            </a:pPr>
            <a:endParaRPr lang="en-US" sz="1100">
              <a:latin typeface="Montserrat"/>
            </a:endParaRPr>
          </a:p>
          <a:p>
            <a:pPr marL="171450" indent="-171450">
              <a:buChar char="•"/>
            </a:pPr>
            <a:r>
              <a:rPr lang="en-US" sz="1100" b="1" err="1">
                <a:latin typeface="Montserrat"/>
              </a:rPr>
              <a:t>Supporto</a:t>
            </a:r>
            <a:r>
              <a:rPr lang="en-US" sz="1100" b="1">
                <a:latin typeface="Montserrat"/>
              </a:rPr>
              <a:t> locale</a:t>
            </a:r>
            <a:r>
              <a:rPr lang="en-US" sz="1100">
                <a:latin typeface="Montserrat"/>
              </a:rPr>
              <a:t>: La </a:t>
            </a:r>
            <a:r>
              <a:rPr lang="en-US" sz="1100" err="1">
                <a:latin typeface="Montserrat"/>
              </a:rPr>
              <a:t>funzione</a:t>
            </a:r>
            <a:r>
              <a:rPr lang="en-US" sz="1100">
                <a:latin typeface="Montserrat"/>
              </a:rPr>
              <a:t> </a:t>
            </a:r>
            <a:r>
              <a:rPr lang="en-US" sz="1100" err="1">
                <a:latin typeface="Montserrat"/>
              </a:rPr>
              <a:t>Ri,h</a:t>
            </a:r>
            <a:r>
              <a:rPr lang="en-US" sz="1100">
                <a:latin typeface="Montserrat"/>
              </a:rPr>
              <a:t>(t) assume </a:t>
            </a:r>
            <a:r>
              <a:rPr lang="en-US" sz="1100" err="1">
                <a:latin typeface="Montserrat"/>
              </a:rPr>
              <a:t>valori</a:t>
            </a:r>
            <a:r>
              <a:rPr lang="en-US" sz="1100">
                <a:latin typeface="Montserrat"/>
              </a:rPr>
              <a:t> non nulli solo per t in [t</a:t>
            </a:r>
            <a:r>
              <a:rPr lang="en-US" sz="1000">
                <a:latin typeface="Montserrat"/>
              </a:rPr>
              <a:t>i</a:t>
            </a:r>
            <a:r>
              <a:rPr lang="en-US" sz="1100">
                <a:latin typeface="Montserrat"/>
              </a:rPr>
              <a:t>,t</a:t>
            </a:r>
            <a:r>
              <a:rPr lang="en-US" sz="1000">
                <a:latin typeface="Montserrat"/>
              </a:rPr>
              <a:t>i+h+1</a:t>
            </a:r>
            <a:r>
              <a:rPr lang="en-US" sz="1100">
                <a:latin typeface="Montserrat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C0678-F1AA-24A9-FD48-D62C038CC19D}"/>
              </a:ext>
            </a:extLst>
          </p:cNvPr>
          <p:cNvSpPr txBox="1"/>
          <p:nvPr/>
        </p:nvSpPr>
        <p:spPr>
          <a:xfrm>
            <a:off x="450477" y="2497790"/>
            <a:ext cx="7846357" cy="195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100" b="1" err="1">
                <a:latin typeface="Montserrat"/>
              </a:rPr>
              <a:t>Partizionamento</a:t>
            </a:r>
            <a:r>
              <a:rPr lang="en-US" sz="1100" b="1">
                <a:latin typeface="Montserrat"/>
              </a:rPr>
              <a:t> </a:t>
            </a:r>
            <a:r>
              <a:rPr lang="en-US" sz="1100" b="1" err="1">
                <a:latin typeface="Montserrat"/>
              </a:rPr>
              <a:t>dell'unità</a:t>
            </a:r>
            <a:r>
              <a:rPr lang="en-US" sz="1100" b="1">
                <a:latin typeface="Montserrat"/>
              </a:rPr>
              <a:t>: </a:t>
            </a:r>
            <a:r>
              <a:rPr lang="en-US" sz="1100" err="1">
                <a:latin typeface="Montserrat"/>
              </a:rPr>
              <a:t>su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ogni</a:t>
            </a:r>
            <a:r>
              <a:rPr lang="en-US" sz="1100">
                <a:latin typeface="Montserrat"/>
              </a:rPr>
              <a:t> intervallo [ti,t</a:t>
            </a:r>
            <a:r>
              <a:rPr lang="en-US" sz="900">
                <a:latin typeface="Montserrat"/>
              </a:rPr>
              <a:t>i+h+1</a:t>
            </a:r>
            <a:r>
              <a:rPr lang="en-US" sz="1100">
                <a:latin typeface="Montserrat"/>
              </a:rPr>
              <a:t>] la somma </a:t>
            </a:r>
            <a:r>
              <a:rPr lang="en-US" sz="1100" err="1">
                <a:latin typeface="Montserrat"/>
              </a:rPr>
              <a:t>delle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funzioni</a:t>
            </a:r>
            <a:r>
              <a:rPr lang="en-US" sz="1100">
                <a:latin typeface="Montserrat"/>
              </a:rPr>
              <a:t> base è </a:t>
            </a:r>
            <a:r>
              <a:rPr lang="en-US" sz="1100" err="1">
                <a:latin typeface="Montserrat"/>
              </a:rPr>
              <a:t>unitaria</a:t>
            </a:r>
          </a:p>
          <a:p>
            <a:pPr marL="171450" indent="-171450">
              <a:buChar char="•"/>
            </a:pPr>
            <a:endParaRPr lang="en-US" sz="1100">
              <a:latin typeface="Montserrat"/>
            </a:endParaRPr>
          </a:p>
          <a:p>
            <a:pPr marL="171450" indent="-171450">
              <a:buChar char="•"/>
            </a:pPr>
            <a:r>
              <a:rPr lang="en-US" sz="1100" b="1" err="1">
                <a:latin typeface="Montserrat"/>
              </a:rPr>
              <a:t>Differenziabilità</a:t>
            </a:r>
            <a:r>
              <a:rPr lang="en-US" sz="1100">
                <a:latin typeface="Montserrat"/>
              </a:rPr>
              <a:t>: in </a:t>
            </a:r>
            <a:r>
              <a:rPr lang="en-US" sz="1100" err="1">
                <a:latin typeface="Montserrat"/>
              </a:rPr>
              <a:t>corrispondenza</a:t>
            </a:r>
            <a:r>
              <a:rPr lang="en-US" sz="1100">
                <a:latin typeface="Montserrat"/>
              </a:rPr>
              <a:t> di nodi </a:t>
            </a:r>
            <a:r>
              <a:rPr lang="en-US" sz="1100" err="1">
                <a:latin typeface="Montserrat"/>
              </a:rPr>
              <a:t>multipli</a:t>
            </a:r>
            <a:r>
              <a:rPr lang="en-US" sz="1100">
                <a:latin typeface="Montserrat"/>
              </a:rPr>
              <a:t> con </a:t>
            </a:r>
            <a:r>
              <a:rPr lang="en-US" sz="1100" err="1">
                <a:latin typeface="Montserrat"/>
              </a:rPr>
              <a:t>molteplicità</a:t>
            </a:r>
            <a:r>
              <a:rPr lang="en-US" sz="1100">
                <a:latin typeface="Montserrat"/>
              </a:rPr>
              <a:t> k la </a:t>
            </a:r>
            <a:r>
              <a:rPr lang="en-US" sz="1100" err="1">
                <a:latin typeface="Montserrat"/>
              </a:rPr>
              <a:t>curva</a:t>
            </a:r>
            <a:r>
              <a:rPr lang="en-US" sz="1100">
                <a:latin typeface="Montserrat"/>
              </a:rPr>
              <a:t> è </a:t>
            </a:r>
            <a:r>
              <a:rPr lang="en-US" sz="1100" err="1">
                <a:latin typeface="Montserrat"/>
              </a:rPr>
              <a:t>una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funzione</a:t>
            </a:r>
            <a:r>
              <a:rPr lang="en-US" sz="1100">
                <a:latin typeface="Montserrat"/>
              </a:rPr>
              <a:t> di </a:t>
            </a:r>
            <a:r>
              <a:rPr lang="en-US" sz="1100" err="1">
                <a:latin typeface="Montserrat"/>
              </a:rPr>
              <a:t>classe</a:t>
            </a:r>
            <a:r>
              <a:rPr lang="en-US" sz="1100">
                <a:latin typeface="Montserrat"/>
              </a:rPr>
              <a:t> C^(h-k), </a:t>
            </a:r>
            <a:r>
              <a:rPr lang="en-US" sz="1100" err="1">
                <a:latin typeface="Montserrat"/>
              </a:rPr>
              <a:t>difatti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all'aumentare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della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molteplicità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decresce</a:t>
            </a:r>
            <a:r>
              <a:rPr lang="en-US" sz="1100">
                <a:latin typeface="Montserrat"/>
              </a:rPr>
              <a:t> il </a:t>
            </a:r>
            <a:r>
              <a:rPr lang="en-US" sz="1100" err="1">
                <a:latin typeface="Montserrat"/>
              </a:rPr>
              <a:t>livello</a:t>
            </a:r>
            <a:r>
              <a:rPr lang="en-US" sz="1100">
                <a:latin typeface="Montserrat"/>
              </a:rPr>
              <a:t> di </a:t>
            </a:r>
            <a:r>
              <a:rPr lang="en-US" sz="1100" err="1">
                <a:latin typeface="Montserrat"/>
              </a:rPr>
              <a:t>continuità</a:t>
            </a:r>
            <a:r>
              <a:rPr lang="en-US" sz="1100">
                <a:latin typeface="Montserrat"/>
              </a:rPr>
              <a:t>, </a:t>
            </a:r>
            <a:r>
              <a:rPr lang="en-US" sz="1100" err="1">
                <a:latin typeface="Montserrat"/>
              </a:rPr>
              <a:t>che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invece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aumenta</a:t>
            </a:r>
            <a:r>
              <a:rPr lang="en-US" sz="1100">
                <a:latin typeface="Montserrat"/>
              </a:rPr>
              <a:t> al </a:t>
            </a:r>
            <a:r>
              <a:rPr lang="en-US" sz="1100" err="1">
                <a:latin typeface="Montserrat"/>
              </a:rPr>
              <a:t>crescere</a:t>
            </a:r>
            <a:r>
              <a:rPr lang="en-US" sz="1100">
                <a:latin typeface="Montserrat"/>
              </a:rPr>
              <a:t> del </a:t>
            </a:r>
            <a:r>
              <a:rPr lang="en-US" sz="1100" err="1">
                <a:latin typeface="Montserrat"/>
              </a:rPr>
              <a:t>grado</a:t>
            </a:r>
            <a:r>
              <a:rPr lang="en-US" sz="1100">
                <a:latin typeface="Montserrat"/>
              </a:rPr>
              <a:t>.</a:t>
            </a:r>
          </a:p>
          <a:p>
            <a:pPr marL="171450" indent="-171450">
              <a:buChar char="•"/>
            </a:pPr>
            <a:endParaRPr lang="en-US" sz="1100">
              <a:latin typeface="Montserrat"/>
            </a:endParaRPr>
          </a:p>
          <a:p>
            <a:pPr marL="171450" indent="-171450">
              <a:buChar char="•"/>
            </a:pPr>
            <a:r>
              <a:rPr lang="en-US" sz="1100" b="1">
                <a:latin typeface="Montserrat"/>
              </a:rPr>
              <a:t>Strong convex hull</a:t>
            </a:r>
            <a:r>
              <a:rPr lang="en-US" sz="1100">
                <a:latin typeface="Montserrat"/>
              </a:rPr>
              <a:t>: la </a:t>
            </a:r>
            <a:r>
              <a:rPr lang="en-US" sz="1100" err="1">
                <a:latin typeface="Montserrat"/>
              </a:rPr>
              <a:t>curva</a:t>
            </a:r>
            <a:r>
              <a:rPr lang="en-US" sz="1100">
                <a:latin typeface="Montserrat"/>
              </a:rPr>
              <a:t> è </a:t>
            </a:r>
            <a:r>
              <a:rPr lang="en-US" sz="1100" err="1">
                <a:latin typeface="Montserrat"/>
              </a:rPr>
              <a:t>interamente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contenuta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nell'inviluppo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convesso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dei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punti</a:t>
            </a:r>
            <a:r>
              <a:rPr lang="en-US" sz="1100">
                <a:latin typeface="Montserrat"/>
              </a:rPr>
              <a:t> di </a:t>
            </a:r>
            <a:r>
              <a:rPr lang="en-US" sz="1100" err="1">
                <a:latin typeface="Montserrat"/>
              </a:rPr>
              <a:t>controllo</a:t>
            </a:r>
            <a:r>
              <a:rPr lang="en-US" sz="1100">
                <a:latin typeface="Montserrat"/>
              </a:rPr>
              <a:t> se </a:t>
            </a:r>
          </a:p>
          <a:p>
            <a:pPr marL="171450" indent="-171450">
              <a:buChar char="•"/>
            </a:pPr>
            <a:endParaRPr lang="en-US" sz="1100">
              <a:latin typeface="Montserrat"/>
            </a:endParaRPr>
          </a:p>
          <a:p>
            <a:pPr marL="171450" indent="-171450">
              <a:buChar char="•"/>
            </a:pPr>
            <a:r>
              <a:rPr lang="en-US" sz="1100" b="1" err="1">
                <a:latin typeface="Montserrat"/>
              </a:rPr>
              <a:t>Invarianza</a:t>
            </a:r>
            <a:r>
              <a:rPr lang="en-US" sz="1100" b="1">
                <a:latin typeface="Montserrat"/>
              </a:rPr>
              <a:t> alle </a:t>
            </a:r>
            <a:r>
              <a:rPr lang="en-US" sz="1100" b="1" err="1">
                <a:latin typeface="Montserrat"/>
              </a:rPr>
              <a:t>trasfomazioni</a:t>
            </a:r>
            <a:r>
              <a:rPr lang="en-US" sz="1100" b="1">
                <a:latin typeface="Montserrat"/>
              </a:rPr>
              <a:t> </a:t>
            </a:r>
            <a:r>
              <a:rPr lang="en-US" sz="1100" b="1" err="1">
                <a:latin typeface="Montserrat"/>
              </a:rPr>
              <a:t>affini</a:t>
            </a:r>
            <a:r>
              <a:rPr lang="en-US" sz="1100" b="1">
                <a:latin typeface="Montserrat"/>
              </a:rPr>
              <a:t> </a:t>
            </a:r>
            <a:r>
              <a:rPr lang="en-US" sz="1000">
                <a:latin typeface="Montserrat"/>
              </a:rPr>
              <a:t>(</a:t>
            </a:r>
            <a:r>
              <a:rPr lang="en-US" sz="1000" err="1">
                <a:latin typeface="Montserrat"/>
              </a:rPr>
              <a:t>trasformazione</a:t>
            </a:r>
            <a:r>
              <a:rPr lang="en-US" sz="1000">
                <a:latin typeface="Montserrat"/>
              </a:rPr>
              <a:t> </a:t>
            </a:r>
            <a:r>
              <a:rPr lang="en-US" sz="1000" err="1">
                <a:latin typeface="Montserrat"/>
              </a:rPr>
              <a:t>lineare</a:t>
            </a:r>
            <a:r>
              <a:rPr lang="en-US" sz="1000">
                <a:latin typeface="Montserrat"/>
              </a:rPr>
              <a:t> </a:t>
            </a:r>
            <a:r>
              <a:rPr lang="en-US" sz="1000" err="1">
                <a:latin typeface="Montserrat"/>
              </a:rPr>
              <a:t>seguita</a:t>
            </a:r>
            <a:r>
              <a:rPr lang="en-US" sz="1000">
                <a:latin typeface="Montserrat"/>
              </a:rPr>
              <a:t> da </a:t>
            </a:r>
            <a:r>
              <a:rPr lang="en-US" sz="1000" err="1">
                <a:latin typeface="Montserrat"/>
              </a:rPr>
              <a:t>una</a:t>
            </a:r>
            <a:r>
              <a:rPr lang="en-US" sz="1000">
                <a:latin typeface="Montserrat"/>
              </a:rPr>
              <a:t> </a:t>
            </a:r>
            <a:r>
              <a:rPr lang="en-US" sz="1000" err="1">
                <a:latin typeface="Montserrat"/>
              </a:rPr>
              <a:t>traslazione</a:t>
            </a:r>
            <a:r>
              <a:rPr lang="en-US" sz="1000">
                <a:latin typeface="Montserrat"/>
              </a:rPr>
              <a:t>)</a:t>
            </a:r>
            <a:r>
              <a:rPr lang="en-US" sz="1100">
                <a:latin typeface="Montserrat"/>
              </a:rPr>
              <a:t>: tale </a:t>
            </a:r>
            <a:r>
              <a:rPr lang="en-US" sz="1100" err="1">
                <a:latin typeface="Montserrat"/>
              </a:rPr>
              <a:t>proprietà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garantisce</a:t>
            </a:r>
            <a:r>
              <a:rPr lang="en-US" sz="1100">
                <a:latin typeface="Montserrat"/>
              </a:rPr>
              <a:t> il </a:t>
            </a:r>
            <a:r>
              <a:rPr lang="en-US" sz="1100" err="1">
                <a:latin typeface="Montserrat"/>
              </a:rPr>
              <a:t>fatto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che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possiamo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applicare</a:t>
            </a:r>
            <a:r>
              <a:rPr lang="en-US" sz="1100">
                <a:latin typeface="Montserrat"/>
              </a:rPr>
              <a:t> la </a:t>
            </a:r>
            <a:r>
              <a:rPr lang="en-US" sz="1100" err="1">
                <a:latin typeface="Montserrat"/>
              </a:rPr>
              <a:t>trasformazione</a:t>
            </a:r>
            <a:r>
              <a:rPr lang="en-US" sz="1100">
                <a:latin typeface="Montserrat"/>
              </a:rPr>
              <a:t> affine ai </a:t>
            </a:r>
            <a:r>
              <a:rPr lang="en-US" sz="1100" err="1">
                <a:latin typeface="Montserrat"/>
              </a:rPr>
              <a:t>punti</a:t>
            </a:r>
            <a:r>
              <a:rPr lang="en-US" sz="1100">
                <a:latin typeface="Montserrat"/>
              </a:rPr>
              <a:t> di </a:t>
            </a:r>
            <a:r>
              <a:rPr lang="en-US" sz="1100" err="1">
                <a:latin typeface="Montserrat"/>
              </a:rPr>
              <a:t>controllo</a:t>
            </a:r>
            <a:r>
              <a:rPr lang="en-US" sz="1100">
                <a:latin typeface="Montserrat"/>
              </a:rPr>
              <a:t> e la </a:t>
            </a:r>
            <a:r>
              <a:rPr lang="en-US" sz="1100" err="1">
                <a:latin typeface="Montserrat"/>
              </a:rPr>
              <a:t>curva</a:t>
            </a:r>
            <a:r>
              <a:rPr lang="en-US" sz="1100">
                <a:latin typeface="Montserrat"/>
              </a:rPr>
              <a:t> NURBS </a:t>
            </a:r>
            <a:r>
              <a:rPr lang="en-US" sz="1100" err="1">
                <a:latin typeface="Montserrat"/>
              </a:rPr>
              <a:t>trasformata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sarà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quella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definita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dai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punti</a:t>
            </a:r>
            <a:r>
              <a:rPr lang="en-US" sz="1100">
                <a:latin typeface="Montserrat"/>
              </a:rPr>
              <a:t> di </a:t>
            </a:r>
            <a:r>
              <a:rPr lang="en-US" sz="1100" err="1">
                <a:latin typeface="Montserrat"/>
              </a:rPr>
              <a:t>controllo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trasformati</a:t>
            </a:r>
            <a:r>
              <a:rPr lang="en-US" sz="1100">
                <a:latin typeface="Montserrat"/>
              </a:rPr>
              <a:t>. 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8965561-A236-B083-9BE0-C265FC4C2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859" y="2499161"/>
            <a:ext cx="954742" cy="266203"/>
          </a:xfrm>
          <a:prstGeom prst="rect">
            <a:avLst/>
          </a:prstGeo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38F5E71D-45C7-5A1F-F80D-42B1A6DD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065" y="3513045"/>
            <a:ext cx="688602" cy="21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82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0E07-8E09-2F42-4663-6C8CA207F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01" y="714040"/>
            <a:ext cx="7809000" cy="640200"/>
          </a:xfrm>
        </p:spPr>
        <p:txBody>
          <a:bodyPr/>
          <a:lstStyle/>
          <a:p>
            <a:r>
              <a:rPr lang="en-US" err="1"/>
              <a:t>Rappresentazione</a:t>
            </a:r>
            <a:r>
              <a:rPr lang="en-US"/>
              <a:t> di </a:t>
            </a:r>
            <a:r>
              <a:rPr lang="en-US" err="1"/>
              <a:t>sezioni</a:t>
            </a:r>
            <a:r>
              <a:rPr lang="en-US"/>
              <a:t> </a:t>
            </a:r>
            <a:r>
              <a:rPr lang="en-US" err="1"/>
              <a:t>coniche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D78EBD-D893-131F-1571-CE772959D8EA}"/>
              </a:ext>
            </a:extLst>
          </p:cNvPr>
          <p:cNvSpPr txBox="1"/>
          <p:nvPr/>
        </p:nvSpPr>
        <p:spPr>
          <a:xfrm>
            <a:off x="1048872" y="1865778"/>
            <a:ext cx="3792070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Montserrat"/>
              </a:rPr>
              <a:t>Una </a:t>
            </a:r>
            <a:r>
              <a:rPr lang="en-US" sz="1100" err="1">
                <a:latin typeface="Montserrat"/>
              </a:rPr>
              <a:t>ulteriore</a:t>
            </a:r>
            <a:r>
              <a:rPr lang="en-US" sz="1100">
                <a:latin typeface="Montserrat"/>
              </a:rPr>
              <a:t> </a:t>
            </a:r>
            <a:r>
              <a:rPr lang="en-US" sz="1100" err="1">
                <a:latin typeface="Montserrat"/>
              </a:rPr>
              <a:t>importante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proprietà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delle</a:t>
            </a:r>
            <a:r>
              <a:rPr lang="en-US" sz="1100">
                <a:latin typeface="Montserrat"/>
              </a:rPr>
              <a:t> curve NURBS è </a:t>
            </a:r>
            <a:r>
              <a:rPr lang="en-US" sz="1100" err="1">
                <a:latin typeface="Montserrat"/>
              </a:rPr>
              <a:t>quella</a:t>
            </a:r>
            <a:r>
              <a:rPr lang="en-US" sz="1100">
                <a:latin typeface="Montserrat"/>
              </a:rPr>
              <a:t> di </a:t>
            </a:r>
            <a:r>
              <a:rPr lang="en-US" sz="1100" err="1">
                <a:latin typeface="Montserrat"/>
              </a:rPr>
              <a:t>poter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essere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utilizzate</a:t>
            </a:r>
            <a:r>
              <a:rPr lang="en-US" sz="1100">
                <a:latin typeface="Montserrat"/>
              </a:rPr>
              <a:t> per </a:t>
            </a:r>
            <a:r>
              <a:rPr lang="en-US" sz="1100" err="1">
                <a:latin typeface="Montserrat"/>
              </a:rPr>
              <a:t>rappresentare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una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qualunque</a:t>
            </a:r>
            <a:r>
              <a:rPr lang="en-US" sz="1100">
                <a:latin typeface="Montserrat"/>
              </a:rPr>
              <a:t> </a:t>
            </a:r>
            <a:r>
              <a:rPr lang="en-US" sz="1100" b="1" err="1">
                <a:latin typeface="Montserrat"/>
              </a:rPr>
              <a:t>sezione</a:t>
            </a:r>
            <a:r>
              <a:rPr lang="en-US" sz="1100" b="1">
                <a:latin typeface="Montserrat"/>
              </a:rPr>
              <a:t> </a:t>
            </a:r>
            <a:r>
              <a:rPr lang="en-US" sz="1100" b="1" err="1">
                <a:latin typeface="Montserrat"/>
              </a:rPr>
              <a:t>conica</a:t>
            </a:r>
            <a:r>
              <a:rPr lang="en-US" sz="1100">
                <a:latin typeface="Montserrat"/>
              </a:rPr>
              <a:t>. Si </a:t>
            </a:r>
            <a:r>
              <a:rPr lang="en-US" sz="1100" err="1">
                <a:latin typeface="Montserrat"/>
              </a:rPr>
              <a:t>mostra</a:t>
            </a:r>
            <a:r>
              <a:rPr lang="en-US" sz="1100">
                <a:latin typeface="Montserrat"/>
              </a:rPr>
              <a:t> di </a:t>
            </a:r>
            <a:r>
              <a:rPr lang="en-US" sz="1100" err="1">
                <a:latin typeface="Montserrat"/>
              </a:rPr>
              <a:t>seguito</a:t>
            </a:r>
            <a:r>
              <a:rPr lang="en-US" sz="1100">
                <a:latin typeface="Montserrat"/>
              </a:rPr>
              <a:t> come, data </a:t>
            </a:r>
            <a:r>
              <a:rPr lang="en-US" sz="1100" err="1">
                <a:latin typeface="Montserrat"/>
              </a:rPr>
              <a:t>una</a:t>
            </a:r>
            <a:r>
              <a:rPr lang="en-US" sz="1100">
                <a:latin typeface="Montserrat"/>
              </a:rPr>
              <a:t> </a:t>
            </a:r>
            <a:r>
              <a:rPr lang="en-US" sz="1100" b="1" err="1">
                <a:latin typeface="Montserrat"/>
              </a:rPr>
              <a:t>curva</a:t>
            </a:r>
            <a:r>
              <a:rPr lang="en-US" sz="1100" b="1">
                <a:latin typeface="Montserrat"/>
              </a:rPr>
              <a:t> NURBS di </a:t>
            </a:r>
            <a:r>
              <a:rPr lang="en-US" sz="1100" b="1" err="1">
                <a:latin typeface="Montserrat"/>
              </a:rPr>
              <a:t>grado</a:t>
            </a:r>
            <a:r>
              <a:rPr lang="en-US" sz="1100" b="1">
                <a:latin typeface="Montserrat"/>
              </a:rPr>
              <a:t> 2</a:t>
            </a:r>
            <a:r>
              <a:rPr lang="en-US" sz="1100">
                <a:latin typeface="Montserrat"/>
              </a:rPr>
              <a:t> con </a:t>
            </a:r>
            <a:r>
              <a:rPr lang="en-US" sz="1100" err="1">
                <a:latin typeface="Montserrat"/>
              </a:rPr>
              <a:t>fissati</a:t>
            </a:r>
            <a:r>
              <a:rPr lang="en-US" sz="1100">
                <a:latin typeface="Montserrat"/>
              </a:rPr>
              <a:t> </a:t>
            </a:r>
            <a:r>
              <a:rPr lang="en-US" sz="1100" err="1">
                <a:latin typeface="Montserrat"/>
              </a:rPr>
              <a:t>vettore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dei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noti</a:t>
            </a:r>
            <a:r>
              <a:rPr lang="en-US" sz="1100">
                <a:latin typeface="Montserrat"/>
              </a:rPr>
              <a:t> T=(0,0,0,1,1,1), </a:t>
            </a:r>
            <a:r>
              <a:rPr lang="en-US" sz="1100" err="1">
                <a:latin typeface="Montserrat"/>
              </a:rPr>
              <a:t>tre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punti</a:t>
            </a:r>
            <a:r>
              <a:rPr lang="en-US" sz="1100">
                <a:latin typeface="Montserrat"/>
              </a:rPr>
              <a:t> di </a:t>
            </a:r>
            <a:r>
              <a:rPr lang="en-US" sz="1100" err="1">
                <a:latin typeface="Montserrat"/>
              </a:rPr>
              <a:t>controllo</a:t>
            </a:r>
            <a:r>
              <a:rPr lang="en-US" sz="1100">
                <a:latin typeface="Montserrat"/>
              </a:rPr>
              <a:t> P0,P1 e P2 e </a:t>
            </a:r>
            <a:r>
              <a:rPr lang="en-US" sz="1100" err="1">
                <a:latin typeface="Montserrat"/>
              </a:rPr>
              <a:t>vettore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dei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pesi</a:t>
            </a:r>
            <a:r>
              <a:rPr lang="en-US" sz="1100">
                <a:latin typeface="Montserrat"/>
              </a:rPr>
              <a:t> con w0=w2=1 </a:t>
            </a:r>
            <a:r>
              <a:rPr lang="en-US" sz="1100" err="1">
                <a:latin typeface="Montserrat"/>
              </a:rPr>
              <a:t>possa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essere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usata</a:t>
            </a:r>
            <a:r>
              <a:rPr lang="en-US" sz="1100">
                <a:latin typeface="Montserrat"/>
              </a:rPr>
              <a:t> per </a:t>
            </a:r>
            <a:r>
              <a:rPr lang="en-US" sz="1100" err="1">
                <a:latin typeface="Montserrat"/>
              </a:rPr>
              <a:t>ottenere</a:t>
            </a:r>
            <a:r>
              <a:rPr lang="en-US" sz="1100">
                <a:latin typeface="Montserrat"/>
              </a:rPr>
              <a:t>:</a:t>
            </a:r>
          </a:p>
          <a:p>
            <a:endParaRPr lang="en-US" sz="1100">
              <a:latin typeface="Montserrat"/>
            </a:endParaRPr>
          </a:p>
          <a:p>
            <a:pPr marL="171450" indent="-171450">
              <a:buChar char="•"/>
            </a:pPr>
            <a:r>
              <a:rPr lang="en-US" sz="1100">
                <a:latin typeface="Montserrat"/>
              </a:rPr>
              <a:t>Una </a:t>
            </a:r>
            <a:r>
              <a:rPr lang="en-US" sz="1100" b="1">
                <a:latin typeface="Montserrat"/>
              </a:rPr>
              <a:t>parabola</a:t>
            </a:r>
            <a:r>
              <a:rPr lang="en-US" sz="1100">
                <a:latin typeface="Montserrat"/>
              </a:rPr>
              <a:t>, se w1=1</a:t>
            </a:r>
          </a:p>
          <a:p>
            <a:pPr marL="171450" indent="-171450">
              <a:buChar char="•"/>
            </a:pPr>
            <a:r>
              <a:rPr lang="en-US" sz="1100" err="1">
                <a:latin typeface="Montserrat"/>
              </a:rPr>
              <a:t>Un'</a:t>
            </a:r>
            <a:r>
              <a:rPr lang="en-US" sz="1100" b="1" err="1">
                <a:latin typeface="Montserrat"/>
              </a:rPr>
              <a:t>ellisse</a:t>
            </a:r>
            <a:r>
              <a:rPr lang="en-US" sz="1100">
                <a:latin typeface="Montserrat"/>
              </a:rPr>
              <a:t>, se w1&lt;1</a:t>
            </a:r>
          </a:p>
          <a:p>
            <a:pPr marL="171450" indent="-171450">
              <a:buChar char="•"/>
            </a:pPr>
            <a:r>
              <a:rPr lang="en-US" sz="1100">
                <a:latin typeface="Montserrat"/>
              </a:rPr>
              <a:t>Una </a:t>
            </a:r>
            <a:r>
              <a:rPr lang="en-US" sz="1100" b="1" err="1">
                <a:latin typeface="Montserrat"/>
              </a:rPr>
              <a:t>iperbole</a:t>
            </a:r>
            <a:r>
              <a:rPr lang="en-US" sz="1100">
                <a:latin typeface="Montserrat"/>
              </a:rPr>
              <a:t>, se w1&gt;1</a:t>
            </a:r>
          </a:p>
          <a:p>
            <a:pPr marL="171450" indent="-171450">
              <a:buChar char="•"/>
            </a:pPr>
            <a:r>
              <a:rPr lang="en-US" sz="1100">
                <a:latin typeface="Montserrat"/>
              </a:rPr>
              <a:t>Una </a:t>
            </a:r>
            <a:r>
              <a:rPr lang="en-US" sz="1100" b="1" err="1">
                <a:latin typeface="Montserrat"/>
              </a:rPr>
              <a:t>retta</a:t>
            </a:r>
            <a:r>
              <a:rPr lang="en-US" sz="1100">
                <a:latin typeface="Montserrat"/>
              </a:rPr>
              <a:t>, se w1=0</a:t>
            </a:r>
          </a:p>
          <a:p>
            <a:pPr marL="171450" indent="-171450">
              <a:buChar char="•"/>
            </a:pPr>
            <a:endParaRPr lang="en-US" sz="1100">
              <a:latin typeface="Montserrat"/>
            </a:endParaRPr>
          </a:p>
          <a:p>
            <a:pPr marL="171450" indent="-171450">
              <a:buChar char="•"/>
            </a:pPr>
            <a:endParaRPr lang="en-US" sz="1100">
              <a:latin typeface="Montserrat"/>
            </a:endParaRP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688EB7E-5F89-0FD9-D4C8-80B2BACDF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929" y="1710054"/>
            <a:ext cx="2743200" cy="2462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A6E3E1-8298-1A66-A4BF-0F83A46D37D2}"/>
              </a:ext>
            </a:extLst>
          </p:cNvPr>
          <p:cNvSpPr txBox="1"/>
          <p:nvPr/>
        </p:nvSpPr>
        <p:spPr>
          <a:xfrm>
            <a:off x="6145306" y="4212292"/>
            <a:ext cx="118334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 i="1" err="1">
                <a:latin typeface="Montserrat"/>
              </a:rPr>
              <a:t>NURBS_coniche.m</a:t>
            </a:r>
            <a:endParaRPr lang="en-US" sz="800" i="1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80762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EAEA6B-0BEA-268C-76D7-115AFC7A80BD}"/>
              </a:ext>
            </a:extLst>
          </p:cNvPr>
          <p:cNvSpPr txBox="1"/>
          <p:nvPr/>
        </p:nvSpPr>
        <p:spPr>
          <a:xfrm>
            <a:off x="531159" y="2006973"/>
            <a:ext cx="32945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chemeClr val="bg1"/>
                </a:solidFill>
                <a:latin typeface="Montserrat"/>
              </a:rPr>
              <a:t>Rappresentazione</a:t>
            </a:r>
            <a:r>
              <a:rPr lang="en-US" sz="2000" b="1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2000" b="1" err="1">
                <a:solidFill>
                  <a:schemeClr val="bg1"/>
                </a:solidFill>
                <a:latin typeface="Montserrat"/>
              </a:rPr>
              <a:t>una</a:t>
            </a:r>
            <a:r>
              <a:rPr lang="en-US" sz="2000" b="1">
                <a:solidFill>
                  <a:schemeClr val="bg1"/>
                </a:solidFill>
                <a:latin typeface="Montserrat"/>
              </a:rPr>
              <a:t> CIRCONFERENZA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03BB48-53CE-9E56-81CF-9B9390ECA508}"/>
              </a:ext>
            </a:extLst>
          </p:cNvPr>
          <p:cNvSpPr txBox="1"/>
          <p:nvPr/>
        </p:nvSpPr>
        <p:spPr>
          <a:xfrm>
            <a:off x="4230782" y="213472"/>
            <a:ext cx="452493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Montserrat"/>
              </a:rPr>
              <a:t>Si </a:t>
            </a:r>
            <a:r>
              <a:rPr lang="en-US" sz="1000" err="1">
                <a:latin typeface="Montserrat"/>
              </a:rPr>
              <a:t>può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notare</a:t>
            </a:r>
            <a:r>
              <a:rPr lang="en-US" sz="1000">
                <a:latin typeface="Montserrat"/>
              </a:rPr>
              <a:t> come con soli 7 </a:t>
            </a:r>
            <a:r>
              <a:rPr lang="en-US" sz="1000" err="1">
                <a:latin typeface="Montserrat"/>
              </a:rPr>
              <a:t>punti</a:t>
            </a:r>
            <a:r>
              <a:rPr lang="en-US" sz="1000">
                <a:latin typeface="Montserrat"/>
              </a:rPr>
              <a:t> di </a:t>
            </a:r>
            <a:r>
              <a:rPr lang="en-US" sz="1000" err="1">
                <a:latin typeface="Montserrat"/>
              </a:rPr>
              <a:t>controllo</a:t>
            </a:r>
            <a:r>
              <a:rPr lang="en-US" sz="1000">
                <a:latin typeface="Montserrat"/>
              </a:rPr>
              <a:t>, se </a:t>
            </a:r>
            <a:r>
              <a:rPr lang="en-US" sz="1000" err="1">
                <a:latin typeface="Montserrat"/>
              </a:rPr>
              <a:t>opportunamente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impostati</a:t>
            </a:r>
            <a:r>
              <a:rPr lang="en-US" sz="1000">
                <a:latin typeface="Montserrat"/>
              </a:rPr>
              <a:t> il </a:t>
            </a:r>
            <a:r>
              <a:rPr lang="en-US" sz="1000" err="1">
                <a:latin typeface="Montserrat"/>
              </a:rPr>
              <a:t>vettore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dei</a:t>
            </a:r>
            <a:r>
              <a:rPr lang="en-US" sz="1000">
                <a:latin typeface="Montserrat"/>
              </a:rPr>
              <a:t> nodi e </a:t>
            </a:r>
            <a:r>
              <a:rPr lang="en-US" sz="1000" err="1">
                <a:latin typeface="Montserrat"/>
              </a:rPr>
              <a:t>dei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pesi</a:t>
            </a:r>
            <a:r>
              <a:rPr lang="en-US" sz="1000">
                <a:latin typeface="Montserrat"/>
              </a:rPr>
              <a:t>, la NURBS </a:t>
            </a:r>
            <a:r>
              <a:rPr lang="en-US" sz="1000" err="1">
                <a:latin typeface="Montserrat"/>
              </a:rPr>
              <a:t>risulti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maggiormente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accurata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della</a:t>
            </a:r>
            <a:r>
              <a:rPr lang="en-US" sz="1000">
                <a:latin typeface="Montserrat"/>
              </a:rPr>
              <a:t> B-Spline.</a:t>
            </a:r>
          </a:p>
          <a:p>
            <a:endParaRPr lang="en-US" sz="1000">
              <a:latin typeface="Montserrat"/>
            </a:endParaRPr>
          </a:p>
          <a:p>
            <a:pPr marL="171450" indent="-171450">
              <a:buChar char="•"/>
            </a:pPr>
            <a:r>
              <a:rPr lang="en-US" sz="1000">
                <a:latin typeface="Montserrat"/>
              </a:rPr>
              <a:t>Per </a:t>
            </a:r>
            <a:r>
              <a:rPr lang="en-US" sz="1000" err="1">
                <a:latin typeface="Montserrat"/>
              </a:rPr>
              <a:t>quanto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riguarda</a:t>
            </a:r>
            <a:r>
              <a:rPr lang="en-US" sz="1000">
                <a:latin typeface="Montserrat"/>
              </a:rPr>
              <a:t> il </a:t>
            </a:r>
            <a:r>
              <a:rPr lang="en-US" sz="1000" err="1">
                <a:latin typeface="Montserrat"/>
              </a:rPr>
              <a:t>vettore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dei</a:t>
            </a:r>
            <a:r>
              <a:rPr lang="en-US" sz="1000">
                <a:latin typeface="Montserrat"/>
              </a:rPr>
              <a:t> nodi primo ed ultimo punto, </a:t>
            </a:r>
            <a:r>
              <a:rPr lang="en-US" sz="1000" err="1">
                <a:latin typeface="Montserrat"/>
              </a:rPr>
              <a:t>ovvero</a:t>
            </a:r>
            <a:r>
              <a:rPr lang="en-US" sz="1000">
                <a:latin typeface="Montserrat"/>
              </a:rPr>
              <a:t> P1=P2=(1,2), </a:t>
            </a:r>
            <a:r>
              <a:rPr lang="en-US" sz="1000" err="1">
                <a:latin typeface="Montserrat"/>
              </a:rPr>
              <a:t>hanno</a:t>
            </a:r>
            <a:r>
              <a:rPr lang="en-US" sz="1000">
                <a:latin typeface="Montserrat"/>
              </a:rPr>
              <a:t> </a:t>
            </a:r>
            <a:r>
              <a:rPr lang="en-US" sz="1000" b="1" err="1">
                <a:latin typeface="Montserrat"/>
              </a:rPr>
              <a:t>molteplicità</a:t>
            </a:r>
            <a:r>
              <a:rPr lang="en-US" sz="1000" b="1">
                <a:latin typeface="Montserrat"/>
              </a:rPr>
              <a:t> </a:t>
            </a:r>
            <a:r>
              <a:rPr lang="en-US" sz="1000" b="1" err="1">
                <a:latin typeface="Montserrat"/>
              </a:rPr>
              <a:t>piena</a:t>
            </a:r>
            <a:r>
              <a:rPr lang="en-US" sz="1000">
                <a:latin typeface="Montserrat"/>
              </a:rPr>
              <a:t> per </a:t>
            </a:r>
            <a:r>
              <a:rPr lang="en-US" sz="1000" err="1">
                <a:latin typeface="Montserrat"/>
              </a:rPr>
              <a:t>imporre</a:t>
            </a:r>
            <a:r>
              <a:rPr lang="en-US" sz="1000">
                <a:latin typeface="Montserrat"/>
              </a:rPr>
              <a:t> il passaggio per </a:t>
            </a:r>
            <a:r>
              <a:rPr lang="en-US" sz="1000" err="1">
                <a:latin typeface="Montserrat"/>
              </a:rPr>
              <a:t>essi</a:t>
            </a:r>
            <a:r>
              <a:rPr lang="en-US" sz="1000">
                <a:latin typeface="Montserrat"/>
              </a:rPr>
              <a:t>. </a:t>
            </a:r>
          </a:p>
          <a:p>
            <a:pPr marL="171450" indent="-171450">
              <a:buChar char="•"/>
            </a:pPr>
            <a:endParaRPr lang="en-US" sz="1000">
              <a:latin typeface="Montserrat"/>
            </a:endParaRPr>
          </a:p>
          <a:p>
            <a:pPr marL="171450" indent="-171450">
              <a:buChar char="•"/>
            </a:pPr>
            <a:r>
              <a:rPr lang="en-US" sz="1000">
                <a:latin typeface="Montserrat"/>
              </a:rPr>
              <a:t>Il </a:t>
            </a:r>
            <a:r>
              <a:rPr lang="en-US" sz="1000" err="1">
                <a:latin typeface="Montserrat"/>
              </a:rPr>
              <a:t>vettore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dei</a:t>
            </a:r>
            <a:r>
              <a:rPr lang="en-US" sz="1000">
                <a:latin typeface="Montserrat"/>
              </a:rPr>
              <a:t> nodi </a:t>
            </a:r>
            <a:r>
              <a:rPr lang="en-US" sz="1000" err="1">
                <a:latin typeface="Montserrat"/>
              </a:rPr>
              <a:t>invece</a:t>
            </a:r>
            <a:r>
              <a:rPr lang="en-US" sz="1000">
                <a:latin typeface="Montserrat"/>
              </a:rPr>
              <a:t> è </a:t>
            </a:r>
            <a:r>
              <a:rPr lang="en-US" sz="1000" err="1">
                <a:latin typeface="Montserrat"/>
              </a:rPr>
              <a:t>stato</a:t>
            </a:r>
            <a:r>
              <a:rPr lang="en-US" sz="1000">
                <a:latin typeface="Montserrat"/>
              </a:rPr>
              <a:t> </a:t>
            </a:r>
            <a:r>
              <a:rPr lang="en-US" sz="1000" err="1">
                <a:latin typeface="Montserrat"/>
              </a:rPr>
              <a:t>settato</a:t>
            </a:r>
            <a:r>
              <a:rPr lang="en-US" sz="1000">
                <a:latin typeface="Montserrat"/>
              </a:rPr>
              <a:t> in modo da dare </a:t>
            </a:r>
            <a:r>
              <a:rPr lang="en-US" sz="1000" err="1">
                <a:latin typeface="Montserrat"/>
              </a:rPr>
              <a:t>maggior</a:t>
            </a:r>
            <a:r>
              <a:rPr lang="en-US" sz="1000">
                <a:latin typeface="Montserrat"/>
              </a:rPr>
              <a:t> peso </a:t>
            </a:r>
            <a:r>
              <a:rPr lang="en-US" sz="1000" err="1">
                <a:latin typeface="Montserrat"/>
              </a:rPr>
              <a:t>attrattivo</a:t>
            </a:r>
            <a:r>
              <a:rPr lang="en-US" sz="1000">
                <a:latin typeface="Montserrat"/>
              </a:rPr>
              <a:t> ai </a:t>
            </a:r>
            <a:r>
              <a:rPr lang="en-US" sz="1000" b="1" err="1">
                <a:latin typeface="Montserrat"/>
              </a:rPr>
              <a:t>punti</a:t>
            </a:r>
            <a:r>
              <a:rPr lang="en-US" sz="1000" b="1">
                <a:latin typeface="Montserrat"/>
              </a:rPr>
              <a:t> </a:t>
            </a:r>
            <a:r>
              <a:rPr lang="en-US" sz="1000" b="1" err="1">
                <a:latin typeface="Montserrat"/>
              </a:rPr>
              <a:t>sul</a:t>
            </a:r>
            <a:r>
              <a:rPr lang="en-US" sz="1000" b="1">
                <a:latin typeface="Montserrat"/>
              </a:rPr>
              <a:t> </a:t>
            </a:r>
            <a:r>
              <a:rPr lang="en-US" sz="1000" b="1" err="1">
                <a:latin typeface="Montserrat"/>
              </a:rPr>
              <a:t>diametro</a:t>
            </a:r>
            <a:r>
              <a:rPr lang="en-US" sz="1000">
                <a:latin typeface="Montserrat"/>
              </a:rPr>
              <a:t>.</a:t>
            </a:r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9E6B0098-F40D-2BAE-9CC8-77BCDDF54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664" y="2108211"/>
            <a:ext cx="3180230" cy="2681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2E1008-A6A7-A2A9-D7B5-B0A823E84D92}"/>
              </a:ext>
            </a:extLst>
          </p:cNvPr>
          <p:cNvSpPr txBox="1"/>
          <p:nvPr/>
        </p:nvSpPr>
        <p:spPr>
          <a:xfrm>
            <a:off x="5573806" y="4783792"/>
            <a:ext cx="2131359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00" i="1" err="1">
                <a:latin typeface="Montserrat"/>
              </a:rPr>
              <a:t>Circonferenza_Nurbs_e_BSpline.m</a:t>
            </a:r>
            <a:endParaRPr lang="en-US" sz="700" i="1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66346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CD014-B722-1E5C-5814-A99B7631A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59" y="593015"/>
            <a:ext cx="7809000" cy="640200"/>
          </a:xfrm>
        </p:spPr>
        <p:txBody>
          <a:bodyPr/>
          <a:lstStyle/>
          <a:p>
            <a:r>
              <a:rPr lang="en-US" err="1"/>
              <a:t>Applicazione</a:t>
            </a:r>
            <a:r>
              <a:rPr lang="en-US"/>
              <a:t> al </a:t>
            </a:r>
            <a:r>
              <a:rPr lang="en-US" err="1"/>
              <a:t>caso</a:t>
            </a:r>
            <a:r>
              <a:rPr lang="en-US"/>
              <a:t> di studio: teapot con NURBS</a:t>
            </a: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02727D64-798B-58C9-43B7-EF3E14291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506" y="1440090"/>
            <a:ext cx="2743200" cy="24515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3C1F63-9397-7CF9-3A06-A9BCCEA3A04F}"/>
              </a:ext>
            </a:extLst>
          </p:cNvPr>
          <p:cNvSpPr txBox="1"/>
          <p:nvPr/>
        </p:nvSpPr>
        <p:spPr>
          <a:xfrm>
            <a:off x="510988" y="1348067"/>
            <a:ext cx="4585447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Montserrat"/>
              </a:rPr>
              <a:t>Le NURBS </a:t>
            </a:r>
            <a:r>
              <a:rPr lang="en-US" sz="1200" err="1">
                <a:latin typeface="Montserrat"/>
              </a:rPr>
              <a:t>sono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popolari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perchè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consentono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rappresentare</a:t>
            </a:r>
            <a:r>
              <a:rPr lang="en-US" sz="1200">
                <a:latin typeface="Montserrat"/>
              </a:rPr>
              <a:t> con </a:t>
            </a:r>
            <a:r>
              <a:rPr lang="en-US" sz="1200" err="1">
                <a:latin typeface="Montserrat"/>
              </a:rPr>
              <a:t>precisione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sia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forme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analitiche</a:t>
            </a:r>
            <a:r>
              <a:rPr lang="en-US" sz="1200">
                <a:latin typeface="Montserrat"/>
              </a:rPr>
              <a:t> standard </a:t>
            </a:r>
            <a:r>
              <a:rPr lang="en-US" sz="1200" err="1">
                <a:latin typeface="Montserrat"/>
              </a:rPr>
              <a:t>sia</a:t>
            </a:r>
            <a:r>
              <a:rPr lang="en-US" sz="1200">
                <a:latin typeface="Montserrat"/>
              </a:rPr>
              <a:t> curve a </a:t>
            </a:r>
            <a:r>
              <a:rPr lang="en-US" sz="1200" b="1">
                <a:latin typeface="Montserrat"/>
              </a:rPr>
              <a:t>forma libera</a:t>
            </a:r>
            <a:r>
              <a:rPr lang="en-US" sz="1200">
                <a:latin typeface="Montserrat"/>
              </a:rPr>
              <a:t>, </a:t>
            </a:r>
            <a:r>
              <a:rPr lang="en-US" sz="1200" err="1">
                <a:latin typeface="Montserrat"/>
              </a:rPr>
              <a:t>offrendo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alta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flessibilità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nella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progettazione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manipolando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opportunamente</a:t>
            </a:r>
            <a:r>
              <a:rPr lang="en-US" sz="1200">
                <a:latin typeface="Montserrat"/>
              </a:rPr>
              <a:t> I </a:t>
            </a:r>
            <a:r>
              <a:rPr lang="en-US" sz="1200" err="1">
                <a:latin typeface="Montserrat"/>
              </a:rPr>
              <a:t>suoi</a:t>
            </a:r>
            <a:r>
              <a:rPr lang="en-US" sz="1200">
                <a:latin typeface="Montserrat"/>
              </a:rPr>
              <a:t> </a:t>
            </a:r>
            <a:r>
              <a:rPr lang="en-US" sz="1200" b="1" err="1">
                <a:latin typeface="Montserrat"/>
              </a:rPr>
              <a:t>parametri</a:t>
            </a:r>
            <a:r>
              <a:rPr lang="en-US" sz="1200">
                <a:latin typeface="Montserrat"/>
              </a:rPr>
              <a:t>. </a:t>
            </a:r>
            <a:r>
              <a:rPr lang="en-US" sz="1200" err="1">
                <a:latin typeface="Montserrat"/>
              </a:rPr>
              <a:t>Tuttavia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presentano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anche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aspetti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critici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tra</a:t>
            </a:r>
            <a:r>
              <a:rPr lang="en-US" sz="1200">
                <a:latin typeface="Montserrat"/>
              </a:rPr>
              <a:t> cui:</a:t>
            </a:r>
          </a:p>
          <a:p>
            <a:endParaRPr lang="en-US" sz="1200">
              <a:latin typeface="Montserrat"/>
            </a:endParaRPr>
          </a:p>
          <a:p>
            <a:pPr marL="171450" indent="-171450">
              <a:buChar char="•"/>
            </a:pPr>
            <a:r>
              <a:rPr lang="en-US" sz="1200">
                <a:latin typeface="Montserrat"/>
              </a:rPr>
              <a:t>Maggiore </a:t>
            </a:r>
            <a:r>
              <a:rPr lang="en-US" sz="1200" err="1">
                <a:latin typeface="Montserrat"/>
              </a:rPr>
              <a:t>spazio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archiviazione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necessario</a:t>
            </a:r>
            <a:endParaRPr lang="en-US" sz="1200">
              <a:latin typeface="Montserrat"/>
            </a:endParaRPr>
          </a:p>
          <a:p>
            <a:pPr marL="171450" indent="-171450">
              <a:buChar char="•"/>
            </a:pPr>
            <a:r>
              <a:rPr lang="en-US" sz="1200" err="1">
                <a:latin typeface="Montserrat"/>
              </a:rPr>
              <a:t>Facilità</a:t>
            </a:r>
            <a:r>
              <a:rPr lang="en-US" sz="1200">
                <a:latin typeface="Montserrat"/>
              </a:rPr>
              <a:t> di </a:t>
            </a:r>
            <a:r>
              <a:rPr lang="en-US" sz="1200" b="1">
                <a:latin typeface="Montserrat"/>
              </a:rPr>
              <a:t>errata </a:t>
            </a:r>
            <a:r>
              <a:rPr lang="en-US" sz="1200" b="1" err="1">
                <a:latin typeface="Montserrat"/>
              </a:rPr>
              <a:t>parametrizzazione</a:t>
            </a:r>
            <a:r>
              <a:rPr lang="en-US" sz="1200" b="1">
                <a:latin typeface="Montserrat"/>
              </a:rPr>
              <a:t>.</a:t>
            </a:r>
          </a:p>
          <a:p>
            <a:pPr marL="171450" indent="-171450">
              <a:buChar char="•"/>
            </a:pPr>
            <a:endParaRPr lang="en-US" sz="1200">
              <a:latin typeface="Montserrat"/>
            </a:endParaRPr>
          </a:p>
          <a:p>
            <a:r>
              <a:rPr lang="en-US" sz="1200">
                <a:latin typeface="Montserrat"/>
              </a:rPr>
              <a:t>Si </a:t>
            </a:r>
            <a:r>
              <a:rPr lang="en-US" sz="1200" err="1">
                <a:latin typeface="Montserrat"/>
              </a:rPr>
              <a:t>presenta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dunque</a:t>
            </a:r>
            <a:r>
              <a:rPr lang="en-US" sz="1200">
                <a:latin typeface="Montserrat"/>
              </a:rPr>
              <a:t> un </a:t>
            </a:r>
            <a:r>
              <a:rPr lang="en-US" sz="1200" err="1">
                <a:latin typeface="Montserrat"/>
              </a:rPr>
              <a:t>esempio</a:t>
            </a:r>
            <a:r>
              <a:rPr lang="en-US" sz="1200">
                <a:latin typeface="Montserrat"/>
              </a:rPr>
              <a:t> di errata </a:t>
            </a:r>
            <a:r>
              <a:rPr lang="en-US" sz="1200" err="1">
                <a:latin typeface="Montserrat"/>
              </a:rPr>
              <a:t>parametrizzazione</a:t>
            </a:r>
            <a:r>
              <a:rPr lang="en-US" sz="1200">
                <a:latin typeface="Montserrat"/>
              </a:rPr>
              <a:t> del </a:t>
            </a:r>
            <a:r>
              <a:rPr lang="en-US" sz="1200" err="1">
                <a:latin typeface="Montserrat"/>
              </a:rPr>
              <a:t>vettore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dei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pesi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una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curva</a:t>
            </a:r>
            <a:r>
              <a:rPr lang="en-US" sz="1200">
                <a:latin typeface="Montserrat"/>
              </a:rPr>
              <a:t> NURBS di </a:t>
            </a:r>
            <a:r>
              <a:rPr lang="en-US" sz="1200" err="1">
                <a:latin typeface="Montserrat"/>
              </a:rPr>
              <a:t>grado</a:t>
            </a:r>
            <a:r>
              <a:rPr lang="en-US" sz="1200">
                <a:latin typeface="Montserrat"/>
              </a:rPr>
              <a:t> 5: la </a:t>
            </a:r>
            <a:r>
              <a:rPr lang="en-US" sz="1200" err="1">
                <a:latin typeface="Montserrat"/>
              </a:rPr>
              <a:t>rappresentazione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attraverso</a:t>
            </a:r>
            <a:r>
              <a:rPr lang="en-US" sz="1200">
                <a:latin typeface="Montserrat"/>
              </a:rPr>
              <a:t> B-spline, </a:t>
            </a:r>
            <a:r>
              <a:rPr lang="en-US" sz="1200" err="1">
                <a:latin typeface="Montserrat"/>
              </a:rPr>
              <a:t>usando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medesimi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punti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controllo</a:t>
            </a:r>
            <a:r>
              <a:rPr lang="en-US" sz="1200">
                <a:latin typeface="Montserrat"/>
              </a:rPr>
              <a:t>, è </a:t>
            </a:r>
            <a:r>
              <a:rPr lang="en-US" sz="1200" err="1">
                <a:latin typeface="Montserrat"/>
              </a:rPr>
              <a:t>risultata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più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soddisfacente</a:t>
            </a:r>
            <a:r>
              <a:rPr lang="en-US" sz="1200">
                <a:latin typeface="Montserrat"/>
              </a:rPr>
              <a:t>.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17C65-6F03-89BB-30BC-E25C7B8CABE6}"/>
              </a:ext>
            </a:extLst>
          </p:cNvPr>
          <p:cNvSpPr txBox="1"/>
          <p:nvPr/>
        </p:nvSpPr>
        <p:spPr>
          <a:xfrm>
            <a:off x="6071347" y="3896286"/>
            <a:ext cx="187586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 err="1">
                <a:latin typeface="Montserrat"/>
              </a:rPr>
              <a:t>Teapot_Nurbs_Plotting.m</a:t>
            </a:r>
            <a:endParaRPr lang="en-US" sz="8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51804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1CDB2-721D-4505-5DB7-6ACDDF894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30" y="2283940"/>
            <a:ext cx="2990100" cy="576600"/>
          </a:xfrm>
        </p:spPr>
        <p:txBody>
          <a:bodyPr/>
          <a:lstStyle/>
          <a:p>
            <a:pPr algn="ctr"/>
            <a:r>
              <a:rPr lang="en-US" sz="3200" b="0" err="1"/>
              <a:t>Superfici</a:t>
            </a:r>
            <a:r>
              <a:rPr lang="en-US" sz="3200" b="0"/>
              <a:t> di </a:t>
            </a:r>
            <a:r>
              <a:rPr lang="en-US" sz="3200" b="0" err="1"/>
              <a:t>Bézier</a:t>
            </a:r>
            <a:endParaRPr lang="en-US" b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94BEC9-132C-586B-E29B-403205C6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460" y="1120794"/>
            <a:ext cx="3352800" cy="3176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78935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194B-F661-AD8A-7383-41D844D4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00" y="618707"/>
            <a:ext cx="7809000" cy="446100"/>
          </a:xfrm>
        </p:spPr>
        <p:txBody>
          <a:bodyPr/>
          <a:lstStyle/>
          <a:p>
            <a:r>
              <a:rPr lang="en-US" err="1"/>
              <a:t>Definizione</a:t>
            </a:r>
            <a:r>
              <a:rPr lang="en-US"/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F341C-6B95-14F2-580E-69D172FF4853}"/>
              </a:ext>
            </a:extLst>
          </p:cNvPr>
          <p:cNvSpPr txBox="1"/>
          <p:nvPr/>
        </p:nvSpPr>
        <p:spPr>
          <a:xfrm>
            <a:off x="668655" y="1246288"/>
            <a:ext cx="75819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/>
              </a:rPr>
              <a:t>Le </a:t>
            </a:r>
            <a:r>
              <a:rPr lang="en-US" b="1" dirty="0" err="1">
                <a:solidFill>
                  <a:schemeClr val="bg1"/>
                </a:solidFill>
                <a:latin typeface="Montserrat"/>
              </a:rPr>
              <a:t>superfici</a:t>
            </a:r>
            <a:r>
              <a:rPr lang="en-US" b="1" dirty="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b="1" dirty="0" err="1">
                <a:solidFill>
                  <a:schemeClr val="bg1"/>
                </a:solidFill>
                <a:latin typeface="Montserrat"/>
              </a:rPr>
              <a:t>Bézier</a:t>
            </a:r>
            <a:r>
              <a:rPr lang="en-US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/>
              </a:rPr>
              <a:t>sono</a:t>
            </a:r>
            <a:r>
              <a:rPr lang="en-US" dirty="0">
                <a:solidFill>
                  <a:schemeClr val="bg1"/>
                </a:solidFill>
                <a:latin typeface="Montserrat"/>
              </a:rPr>
              <a:t> un </a:t>
            </a:r>
            <a:r>
              <a:rPr lang="en-US" dirty="0" err="1">
                <a:solidFill>
                  <a:schemeClr val="bg1"/>
                </a:solidFill>
                <a:latin typeface="Montserrat"/>
              </a:rPr>
              <a:t>potente</a:t>
            </a:r>
            <a:r>
              <a:rPr lang="en-US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/>
              </a:rPr>
              <a:t>strumento</a:t>
            </a:r>
            <a:r>
              <a:rPr lang="en-US" dirty="0">
                <a:solidFill>
                  <a:schemeClr val="bg1"/>
                </a:solidFill>
                <a:latin typeface="Montserrat"/>
              </a:rPr>
              <a:t> per la </a:t>
            </a:r>
            <a:r>
              <a:rPr lang="en-US" dirty="0" err="1">
                <a:solidFill>
                  <a:schemeClr val="bg1"/>
                </a:solidFill>
                <a:latin typeface="Montserrat"/>
              </a:rPr>
              <a:t>progettazione</a:t>
            </a:r>
            <a:r>
              <a:rPr lang="en-US" dirty="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b="1" dirty="0" err="1">
                <a:solidFill>
                  <a:schemeClr val="bg1"/>
                </a:solidFill>
                <a:latin typeface="Montserrat"/>
              </a:rPr>
              <a:t>superfici</a:t>
            </a:r>
            <a:r>
              <a:rPr lang="en-US" b="1" dirty="0">
                <a:solidFill>
                  <a:schemeClr val="bg1"/>
                </a:solidFill>
                <a:latin typeface="Montserrat"/>
              </a:rPr>
              <a:t>,</a:t>
            </a:r>
            <a:r>
              <a:rPr lang="en-US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/>
              </a:rPr>
              <a:t>ampiamente</a:t>
            </a:r>
            <a:r>
              <a:rPr lang="en-US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/>
              </a:rPr>
              <a:t>utilizzate</a:t>
            </a:r>
            <a:r>
              <a:rPr lang="en-US" dirty="0">
                <a:solidFill>
                  <a:schemeClr val="bg1"/>
                </a:solidFill>
                <a:latin typeface="Montserrat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Montserrat"/>
              </a:rPr>
              <a:t>nella</a:t>
            </a:r>
            <a:r>
              <a:rPr lang="en-US" dirty="0">
                <a:solidFill>
                  <a:schemeClr val="bg1"/>
                </a:solidFill>
                <a:latin typeface="Montserrat"/>
              </a:rPr>
              <a:t> computer graphics </a:t>
            </a:r>
            <a:r>
              <a:rPr lang="en-US" dirty="0" err="1">
                <a:solidFill>
                  <a:schemeClr val="bg1"/>
                </a:solidFill>
                <a:latin typeface="Montserrat"/>
              </a:rPr>
              <a:t>assieme</a:t>
            </a:r>
            <a:r>
              <a:rPr lang="en-US" dirty="0">
                <a:solidFill>
                  <a:schemeClr val="bg1"/>
                </a:solidFill>
                <a:latin typeface="Montserrat"/>
              </a:rPr>
              <a:t> alle curve di </a:t>
            </a:r>
            <a:r>
              <a:rPr lang="en-US" dirty="0" err="1">
                <a:solidFill>
                  <a:schemeClr val="bg1"/>
                </a:solidFill>
                <a:latin typeface="Montserrat"/>
              </a:rPr>
              <a:t>Bézier</a:t>
            </a:r>
            <a:r>
              <a:rPr lang="en-US" dirty="0">
                <a:solidFill>
                  <a:schemeClr val="bg1"/>
                </a:solidFill>
                <a:latin typeface="Montserrat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9BCA4-6989-75DC-F180-17ED9FFABE26}"/>
              </a:ext>
            </a:extLst>
          </p:cNvPr>
          <p:cNvSpPr txBox="1"/>
          <p:nvPr/>
        </p:nvSpPr>
        <p:spPr>
          <a:xfrm>
            <a:off x="666750" y="1922284"/>
            <a:ext cx="78409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/>
              </a:rPr>
              <a:t>Sia 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[</a:t>
            </a:r>
            <a:r>
              <a:rPr lang="en-US" b="1" err="1">
                <a:solidFill>
                  <a:schemeClr val="bg1"/>
                </a:solidFill>
                <a:latin typeface="Montserrat"/>
              </a:rPr>
              <a:t>a,b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]x[</a:t>
            </a:r>
            <a:r>
              <a:rPr lang="en-US" b="1" err="1">
                <a:solidFill>
                  <a:schemeClr val="bg1"/>
                </a:solidFill>
                <a:latin typeface="Montserrat"/>
              </a:rPr>
              <a:t>a,b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]=[0,1]x[0,1]</a:t>
            </a:r>
            <a:r>
              <a:rPr lang="en-US">
                <a:solidFill>
                  <a:schemeClr val="bg1"/>
                </a:solidFill>
                <a:latin typeface="Montserrat"/>
              </a:rPr>
              <a:t> e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si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fissino</a:t>
            </a:r>
            <a:r>
              <a:rPr lang="en-US">
                <a:solidFill>
                  <a:schemeClr val="bg1"/>
                </a:solidFill>
                <a:latin typeface="Montserrat"/>
              </a:rPr>
              <a:t> (k+1)(h+1)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punti</a:t>
            </a:r>
            <a:r>
              <a:rPr lang="en-US">
                <a:solidFill>
                  <a:schemeClr val="bg1"/>
                </a:solidFill>
                <a:latin typeface="Montserrat"/>
              </a:rPr>
              <a:t> in P</a:t>
            </a:r>
            <a:r>
              <a:rPr lang="en-US" sz="1100">
                <a:solidFill>
                  <a:schemeClr val="bg1"/>
                </a:solidFill>
                <a:latin typeface="Montserrat"/>
              </a:rPr>
              <a:t>0,0</a:t>
            </a:r>
            <a:r>
              <a:rPr lang="en-US">
                <a:solidFill>
                  <a:schemeClr val="bg1"/>
                </a:solidFill>
                <a:latin typeface="Montserrat"/>
              </a:rPr>
              <a:t>, ...,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P</a:t>
            </a:r>
            <a:r>
              <a:rPr lang="en-US" sz="1100" err="1">
                <a:solidFill>
                  <a:schemeClr val="bg1"/>
                </a:solidFill>
                <a:latin typeface="Montserrat"/>
              </a:rPr>
              <a:t>k,k</a:t>
            </a:r>
            <a:r>
              <a:rPr lang="en-US">
                <a:solidFill>
                  <a:schemeClr val="bg1"/>
                </a:solidFill>
                <a:latin typeface="Montserrat"/>
              </a:rPr>
              <a:t> ∈ R^3. Una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Superficie</a:t>
            </a:r>
            <a:r>
              <a:rPr lang="en-US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Bézier</a:t>
            </a:r>
            <a:r>
              <a:rPr lang="en-US">
                <a:solidFill>
                  <a:schemeClr val="bg1"/>
                </a:solidFill>
                <a:latin typeface="Montserrat"/>
              </a:rPr>
              <a:t> è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definita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dalla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seguente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equazione</a:t>
            </a:r>
            <a:r>
              <a:rPr lang="en-US">
                <a:solidFill>
                  <a:schemeClr val="bg1"/>
                </a:solidFill>
                <a:latin typeface="Montserrat"/>
              </a:rPr>
              <a:t>.</a:t>
            </a:r>
          </a:p>
        </p:txBody>
      </p:sp>
      <p:pic>
        <p:nvPicPr>
          <p:cNvPr id="7" name="Picture 7" descr="Text, letter&#10;&#10;Description automatically generated">
            <a:extLst>
              <a:ext uri="{FF2B5EF4-FFF2-40B4-BE49-F238E27FC236}">
                <a16:creationId xmlns:a16="http://schemas.microsoft.com/office/drawing/2014/main" id="{148DABE3-AE7D-0CDA-5747-F12E20B8F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522" y="2746250"/>
            <a:ext cx="2743200" cy="750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ADC4F8-19AA-B224-1D44-FAF7E8C23F31}"/>
              </a:ext>
            </a:extLst>
          </p:cNvPr>
          <p:cNvSpPr txBox="1"/>
          <p:nvPr/>
        </p:nvSpPr>
        <p:spPr>
          <a:xfrm>
            <a:off x="733425" y="3802519"/>
            <a:ext cx="57378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/>
              </a:rPr>
              <a:t>Dove </a:t>
            </a:r>
            <a:r>
              <a:rPr lang="en-US" b="1" err="1">
                <a:solidFill>
                  <a:schemeClr val="bg1"/>
                </a:solidFill>
                <a:latin typeface="Montserrat"/>
              </a:rPr>
              <a:t>B</a:t>
            </a:r>
            <a:r>
              <a:rPr lang="en-US" sz="1100" b="1" err="1">
                <a:solidFill>
                  <a:schemeClr val="bg1"/>
                </a:solidFill>
                <a:latin typeface="Montserrat"/>
              </a:rPr>
              <a:t>i,h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(u) e </a:t>
            </a:r>
            <a:r>
              <a:rPr lang="en-US" b="1" err="1">
                <a:solidFill>
                  <a:schemeClr val="bg1"/>
                </a:solidFill>
                <a:latin typeface="Montserrat"/>
              </a:rPr>
              <a:t>B</a:t>
            </a:r>
            <a:r>
              <a:rPr lang="en-US" sz="1100" b="1" err="1">
                <a:solidFill>
                  <a:schemeClr val="bg1"/>
                </a:solidFill>
                <a:latin typeface="Montserrat"/>
              </a:rPr>
              <a:t>j,k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(v)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sono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polinomi</a:t>
            </a:r>
            <a:r>
              <a:rPr lang="en-US">
                <a:solidFill>
                  <a:schemeClr val="bg1"/>
                </a:solidFill>
                <a:latin typeface="Montserrat"/>
              </a:rPr>
              <a:t> di Berstein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B1BF99-62E7-7084-CC4B-749D8F6D7304}"/>
              </a:ext>
            </a:extLst>
          </p:cNvPr>
          <p:cNvSpPr/>
          <p:nvPr/>
        </p:nvSpPr>
        <p:spPr>
          <a:xfrm>
            <a:off x="3146038" y="2748776"/>
            <a:ext cx="2773865" cy="752708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236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C039-1745-D7CB-3830-EEEFC8BE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" y="1673393"/>
            <a:ext cx="2990100" cy="857100"/>
          </a:xfrm>
        </p:spPr>
        <p:txBody>
          <a:bodyPr/>
          <a:lstStyle/>
          <a:p>
            <a:pPr algn="ctr"/>
            <a:r>
              <a:rPr lang="en-US" sz="3200" b="0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Limitazioni</a:t>
            </a:r>
            <a:r>
              <a:rPr lang="en-US" sz="3200" b="0">
                <a:solidFill>
                  <a:schemeClr val="accent5">
                    <a:lumMod val="85000"/>
                    <a:lumOff val="15000"/>
                  </a:schemeClr>
                </a:solidFill>
              </a:rPr>
              <a:t>: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944B0C-915E-4727-D4BD-B1B5AD7E3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6630" y="683660"/>
            <a:ext cx="4277880" cy="1129500"/>
          </a:xfrm>
        </p:spPr>
        <p:txBody>
          <a:bodyPr/>
          <a:lstStyle/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</a:rPr>
              <a:t>Non è </a:t>
            </a:r>
            <a:r>
              <a:rPr lang="en-US" sz="1200" err="1">
                <a:solidFill>
                  <a:schemeClr val="bg1"/>
                </a:solidFill>
              </a:rPr>
              <a:t>possibile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rappresentare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sfere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nè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superfici</a:t>
            </a:r>
            <a:r>
              <a:rPr lang="en-US" sz="1200" b="1">
                <a:solidFill>
                  <a:schemeClr val="bg1"/>
                </a:solidFill>
              </a:rPr>
              <a:t> di </a:t>
            </a:r>
            <a:r>
              <a:rPr lang="en-US" sz="1200" b="1" err="1">
                <a:solidFill>
                  <a:schemeClr val="bg1"/>
                </a:solidFill>
              </a:rPr>
              <a:t>rotazione</a:t>
            </a:r>
            <a:endParaRPr lang="en-US" sz="1200" b="1">
              <a:solidFill>
                <a:schemeClr val="bg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endParaRPr lang="en-US" sz="1200">
              <a:solidFill>
                <a:schemeClr val="bg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</a:rPr>
              <a:t>Non </a:t>
            </a:r>
            <a:r>
              <a:rPr lang="en-US" sz="1200" err="1">
                <a:solidFill>
                  <a:schemeClr val="bg1"/>
                </a:solidFill>
              </a:rPr>
              <a:t>ammettono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controllo</a:t>
            </a:r>
            <a:r>
              <a:rPr lang="en-US" sz="1200" b="1">
                <a:solidFill>
                  <a:schemeClr val="bg1"/>
                </a:solidFill>
              </a:rPr>
              <a:t> locale</a:t>
            </a:r>
          </a:p>
          <a:p>
            <a:pPr>
              <a:lnSpc>
                <a:spcPct val="114999"/>
              </a:lnSpc>
              <a:buFont typeface="Arial"/>
              <a:buChar char="•"/>
            </a:pPr>
            <a:endParaRPr lang="en-US" sz="1200">
              <a:solidFill>
                <a:schemeClr val="bg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</a:rPr>
              <a:t>Per </a:t>
            </a:r>
            <a:r>
              <a:rPr lang="en-US" sz="1200" err="1">
                <a:solidFill>
                  <a:schemeClr val="bg1"/>
                </a:solidFill>
              </a:rPr>
              <a:t>rappresentare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forme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complesse</a:t>
            </a:r>
            <a:r>
              <a:rPr lang="en-US" sz="1200">
                <a:solidFill>
                  <a:schemeClr val="bg1"/>
                </a:solidFill>
              </a:rPr>
              <a:t>, </a:t>
            </a:r>
            <a:r>
              <a:rPr lang="en-US" sz="1200" err="1">
                <a:solidFill>
                  <a:schemeClr val="bg1"/>
                </a:solidFill>
              </a:rPr>
              <a:t>usando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una</a:t>
            </a:r>
            <a:r>
              <a:rPr lang="en-US" sz="1200">
                <a:solidFill>
                  <a:schemeClr val="bg1"/>
                </a:solidFill>
              </a:rPr>
              <a:t> sola </a:t>
            </a:r>
            <a:r>
              <a:rPr lang="en-US" sz="1200" err="1">
                <a:solidFill>
                  <a:schemeClr val="bg1"/>
                </a:solidFill>
              </a:rPr>
              <a:t>superficie</a:t>
            </a:r>
            <a:r>
              <a:rPr lang="en-US" sz="1200">
                <a:solidFill>
                  <a:schemeClr val="bg1"/>
                </a:solidFill>
              </a:rPr>
              <a:t>, </a:t>
            </a:r>
            <a:r>
              <a:rPr lang="en-US" sz="1200" err="1">
                <a:solidFill>
                  <a:schemeClr val="bg1"/>
                </a:solidFill>
              </a:rPr>
              <a:t>sono</a:t>
            </a:r>
            <a:r>
              <a:rPr lang="en-US" sz="1200">
                <a:solidFill>
                  <a:schemeClr val="bg1"/>
                </a:solidFill>
              </a:rPr>
              <a:t> </a:t>
            </a:r>
            <a:r>
              <a:rPr lang="en-US" sz="1200" err="1">
                <a:solidFill>
                  <a:schemeClr val="bg1"/>
                </a:solidFill>
              </a:rPr>
              <a:t>necessari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molti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punti</a:t>
            </a:r>
            <a:r>
              <a:rPr lang="en-US" sz="1200">
                <a:solidFill>
                  <a:schemeClr val="bg1"/>
                </a:solidFill>
              </a:rPr>
              <a:t> di </a:t>
            </a:r>
            <a:r>
              <a:rPr lang="en-US" sz="1200" err="1">
                <a:solidFill>
                  <a:schemeClr val="bg1"/>
                </a:solidFill>
              </a:rPr>
              <a:t>controllo</a:t>
            </a:r>
            <a:r>
              <a:rPr lang="en-US" sz="1200">
                <a:solidFill>
                  <a:schemeClr val="bg1"/>
                </a:solidFill>
              </a:rPr>
              <a:t>. </a:t>
            </a:r>
            <a:r>
              <a:rPr lang="en-US" sz="1200" err="1">
                <a:solidFill>
                  <a:schemeClr val="bg1"/>
                </a:solidFill>
              </a:rPr>
              <a:t>Questo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significa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che</a:t>
            </a:r>
            <a:r>
              <a:rPr lang="en-US" sz="1200">
                <a:solidFill>
                  <a:schemeClr val="bg1"/>
                </a:solidFill>
              </a:rPr>
              <a:t> il </a:t>
            </a:r>
            <a:r>
              <a:rPr lang="en-US" sz="1200" err="1">
                <a:solidFill>
                  <a:schemeClr val="bg1"/>
                </a:solidFill>
              </a:rPr>
              <a:t>grado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dei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polinomi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usati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nella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rappresentazione</a:t>
            </a:r>
            <a:r>
              <a:rPr lang="en-US" sz="1200">
                <a:solidFill>
                  <a:schemeClr val="bg1"/>
                </a:solidFill>
              </a:rPr>
              <a:t> di </a:t>
            </a:r>
            <a:r>
              <a:rPr lang="en-US" sz="1200" err="1">
                <a:solidFill>
                  <a:schemeClr val="bg1"/>
                </a:solidFill>
              </a:rPr>
              <a:t>Bézier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può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diventare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anche</a:t>
            </a:r>
            <a:r>
              <a:rPr lang="en-US" sz="1200">
                <a:solidFill>
                  <a:schemeClr val="bg1"/>
                </a:solidFill>
              </a:rPr>
              <a:t> molto alto e </a:t>
            </a:r>
            <a:r>
              <a:rPr lang="en-US" sz="1200" err="1">
                <a:solidFill>
                  <a:schemeClr val="bg1"/>
                </a:solidFill>
              </a:rPr>
              <a:t>quindi</a:t>
            </a:r>
            <a:r>
              <a:rPr lang="en-US" sz="1200">
                <a:solidFill>
                  <a:schemeClr val="bg1"/>
                </a:solidFill>
              </a:rPr>
              <a:t> difficile da </a:t>
            </a:r>
            <a:r>
              <a:rPr lang="en-US" sz="1200" err="1">
                <a:solidFill>
                  <a:schemeClr val="bg1"/>
                </a:solidFill>
              </a:rPr>
              <a:t>trattare</a:t>
            </a:r>
            <a:r>
              <a:rPr lang="en-US" sz="1200">
                <a:solidFill>
                  <a:schemeClr val="bg1"/>
                </a:solidFill>
              </a:rPr>
              <a:t> al </a:t>
            </a:r>
            <a:r>
              <a:rPr lang="en-US" sz="1200" err="1">
                <a:solidFill>
                  <a:schemeClr val="bg1"/>
                </a:solidFill>
              </a:rPr>
              <a:t>calcolatore</a:t>
            </a:r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6E9F45-9655-C5A6-8A57-3073CF8E37EA}"/>
              </a:ext>
            </a:extLst>
          </p:cNvPr>
          <p:cNvSpPr txBox="1"/>
          <p:nvPr/>
        </p:nvSpPr>
        <p:spPr>
          <a:xfrm>
            <a:off x="1226820" y="3493770"/>
            <a:ext cx="6537960" cy="10156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Montserrat"/>
              </a:rPr>
              <a:t>E’ </a:t>
            </a:r>
            <a:r>
              <a:rPr lang="en-US" sz="1200" err="1">
                <a:latin typeface="Montserrat"/>
              </a:rPr>
              <a:t>chiaro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che</a:t>
            </a:r>
            <a:r>
              <a:rPr lang="en-US" sz="1200">
                <a:latin typeface="Montserrat"/>
              </a:rPr>
              <a:t> il </a:t>
            </a:r>
            <a:r>
              <a:rPr lang="en-US" sz="1200" err="1">
                <a:latin typeface="Montserrat"/>
              </a:rPr>
              <a:t>problema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elaborazione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una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matrice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punti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controllo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grandi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dimensioni</a:t>
            </a:r>
            <a:r>
              <a:rPr lang="en-US" sz="1200">
                <a:latin typeface="Montserrat"/>
              </a:rPr>
              <a:t> è </a:t>
            </a:r>
            <a:r>
              <a:rPr lang="en-US" sz="1200" b="1" err="1">
                <a:latin typeface="Montserrat"/>
              </a:rPr>
              <a:t>intrattabile</a:t>
            </a:r>
            <a:r>
              <a:rPr lang="en-US" sz="1200">
                <a:latin typeface="Montserrat"/>
              </a:rPr>
              <a:t>. La </a:t>
            </a:r>
            <a:r>
              <a:rPr lang="en-US" sz="1200" err="1">
                <a:latin typeface="Montserrat"/>
              </a:rPr>
              <a:t>soluzione</a:t>
            </a:r>
            <a:r>
              <a:rPr lang="en-US" sz="1200">
                <a:latin typeface="Montserrat"/>
              </a:rPr>
              <a:t> a </a:t>
            </a:r>
            <a:r>
              <a:rPr lang="en-US" sz="1200" err="1">
                <a:latin typeface="Montserrat"/>
              </a:rPr>
              <a:t>questo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problema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consiste</a:t>
            </a:r>
            <a:r>
              <a:rPr lang="en-US" sz="1200">
                <a:latin typeface="Montserrat"/>
              </a:rPr>
              <a:t> nell’"</a:t>
            </a:r>
            <a:r>
              <a:rPr lang="en-US" sz="1200" b="1" err="1">
                <a:latin typeface="Montserrat"/>
              </a:rPr>
              <a:t>incollare</a:t>
            </a:r>
            <a:r>
              <a:rPr lang="en-US" sz="1200">
                <a:latin typeface="Montserrat"/>
              </a:rPr>
              <a:t>" </a:t>
            </a:r>
            <a:r>
              <a:rPr lang="en-US" sz="1200" err="1">
                <a:latin typeface="Montserrat"/>
              </a:rPr>
              <a:t>più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superfici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grado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minore</a:t>
            </a:r>
            <a:r>
              <a:rPr lang="en-US" sz="1200">
                <a:latin typeface="Montserrat"/>
              </a:rPr>
              <a:t> secondo </a:t>
            </a:r>
            <a:r>
              <a:rPr lang="en-US" sz="1200" err="1">
                <a:latin typeface="Montserrat"/>
              </a:rPr>
              <a:t>condizioni</a:t>
            </a:r>
            <a:r>
              <a:rPr lang="en-US" sz="1200">
                <a:latin typeface="Montserrat"/>
              </a:rPr>
              <a:t> di </a:t>
            </a:r>
            <a:r>
              <a:rPr lang="en-US" sz="1200" err="1">
                <a:latin typeface="Montserrat"/>
              </a:rPr>
              <a:t>continuità</a:t>
            </a:r>
            <a:r>
              <a:rPr lang="en-US" sz="1200">
                <a:latin typeface="Montserrat"/>
              </a:rPr>
              <a:t> per dare </a:t>
            </a:r>
            <a:r>
              <a:rPr lang="en-US" sz="1200" err="1">
                <a:latin typeface="Montserrat"/>
              </a:rPr>
              <a:t>l’effetto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una</a:t>
            </a:r>
            <a:r>
              <a:rPr lang="en-US" sz="1200">
                <a:latin typeface="Montserrat"/>
              </a:rPr>
              <a:t> sola </a:t>
            </a:r>
            <a:r>
              <a:rPr lang="en-US" sz="1200" err="1">
                <a:latin typeface="Montserrat"/>
              </a:rPr>
              <a:t>superficie</a:t>
            </a:r>
            <a:r>
              <a:rPr lang="en-US" sz="1200">
                <a:latin typeface="Montserrat"/>
              </a:rPr>
              <a:t>, la cui </a:t>
            </a:r>
            <a:r>
              <a:rPr lang="en-US" sz="1200" err="1">
                <a:latin typeface="Montserrat"/>
              </a:rPr>
              <a:t>elaborazione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risulta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però</a:t>
            </a:r>
            <a:r>
              <a:rPr lang="en-US" sz="1200">
                <a:latin typeface="Montserrat"/>
              </a:rPr>
              <a:t> </a:t>
            </a:r>
            <a:r>
              <a:rPr lang="en-US" sz="1200" err="1">
                <a:latin typeface="Montserrat"/>
              </a:rPr>
              <a:t>meno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complessa</a:t>
            </a:r>
            <a:r>
              <a:rPr lang="en-US" sz="1200">
                <a:latin typeface="Montserrat"/>
              </a:rPr>
              <a:t>. Si </a:t>
            </a:r>
            <a:r>
              <a:rPr lang="en-US" sz="1200" err="1">
                <a:latin typeface="Montserrat"/>
              </a:rPr>
              <a:t>tratta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delle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cosiddette</a:t>
            </a:r>
            <a:r>
              <a:rPr lang="en-US" sz="1200">
                <a:latin typeface="Montserrat"/>
              </a:rPr>
              <a:t> </a:t>
            </a:r>
            <a:r>
              <a:rPr lang="en-US" sz="1200" b="1">
                <a:latin typeface="Montserrat"/>
              </a:rPr>
              <a:t>patches di </a:t>
            </a:r>
            <a:r>
              <a:rPr lang="en-US" sz="1200" b="1" err="1">
                <a:latin typeface="Montserrat"/>
              </a:rPr>
              <a:t>Bézier</a:t>
            </a:r>
            <a:r>
              <a:rPr lang="en-US" sz="1200" b="1">
                <a:latin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051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415742" y="813791"/>
            <a:ext cx="299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Problema</a:t>
            </a:r>
            <a:r>
              <a:rPr lang="en-US"/>
              <a:t> Generale:</a:t>
            </a:r>
          </a:p>
        </p:txBody>
      </p:sp>
      <p:sp>
        <p:nvSpPr>
          <p:cNvPr id="194" name="Google Shape;194;p37"/>
          <p:cNvSpPr txBox="1">
            <a:spLocks noGrp="1"/>
          </p:cNvSpPr>
          <p:nvPr>
            <p:ph type="title" idx="2"/>
          </p:nvPr>
        </p:nvSpPr>
        <p:spPr>
          <a:xfrm>
            <a:off x="415742" y="1110928"/>
            <a:ext cx="8320018" cy="7222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Dati n punti distinti (xi, </a:t>
            </a:r>
            <a:r>
              <a:rPr lang="it-IT" sz="1200" err="1"/>
              <a:t>yi</a:t>
            </a:r>
            <a:r>
              <a:rPr lang="it-IT" sz="1200"/>
              <a:t>)i=1...n , costruire una funzione f(x) tale che essa nei punti (xi)i=1...n soddisfi certe condizioni dette </a:t>
            </a:r>
            <a:r>
              <a:rPr lang="it-IT" sz="1200" b="1"/>
              <a:t>Condizioni di interpolazione</a:t>
            </a:r>
            <a:r>
              <a:rPr lang="it-IT" sz="1200"/>
              <a:t>. Queste ultime sono, in generale, dei vincoli che la funzione f(x) e/o le sue derivate deve soddisfare nei nodi (xi)i=1...n.</a:t>
            </a:r>
            <a:endParaRPr sz="1200"/>
          </a:p>
        </p:txBody>
      </p:sp>
      <p:sp>
        <p:nvSpPr>
          <p:cNvPr id="5" name="Google Shape;180;p35">
            <a:extLst>
              <a:ext uri="{FF2B5EF4-FFF2-40B4-BE49-F238E27FC236}">
                <a16:creationId xmlns:a16="http://schemas.microsoft.com/office/drawing/2014/main" id="{F4806CD1-B26B-46B8-91CF-3884F8A09797}"/>
              </a:ext>
            </a:extLst>
          </p:cNvPr>
          <p:cNvSpPr txBox="1">
            <a:spLocks/>
          </p:cNvSpPr>
          <p:nvPr/>
        </p:nvSpPr>
        <p:spPr>
          <a:xfrm>
            <a:off x="415742" y="188448"/>
            <a:ext cx="78090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2500">
                <a:solidFill>
                  <a:schemeClr val="accent5">
                    <a:lumMod val="85000"/>
                    <a:lumOff val="15000"/>
                  </a:schemeClr>
                </a:solidFill>
              </a:rPr>
              <a:t>Interpolazione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3987824-9743-4162-8026-9247A4B35C60}"/>
              </a:ext>
            </a:extLst>
          </p:cNvPr>
          <p:cNvCxnSpPr>
            <a:cxnSpLocks/>
          </p:cNvCxnSpPr>
          <p:nvPr/>
        </p:nvCxnSpPr>
        <p:spPr>
          <a:xfrm flipH="1">
            <a:off x="4546313" y="2218506"/>
            <a:ext cx="2" cy="2304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87;p36">
            <a:extLst>
              <a:ext uri="{FF2B5EF4-FFF2-40B4-BE49-F238E27FC236}">
                <a16:creationId xmlns:a16="http://schemas.microsoft.com/office/drawing/2014/main" id="{8A661314-8110-48D8-B861-0EB6A437A85F}"/>
              </a:ext>
            </a:extLst>
          </p:cNvPr>
          <p:cNvSpPr txBox="1">
            <a:spLocks/>
          </p:cNvSpPr>
          <p:nvPr/>
        </p:nvSpPr>
        <p:spPr>
          <a:xfrm>
            <a:off x="201444" y="2220527"/>
            <a:ext cx="4344870" cy="1235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b="1">
                <a:solidFill>
                  <a:schemeClr val="accent5">
                    <a:lumMod val="85000"/>
                    <a:lumOff val="15000"/>
                  </a:schemeClr>
                </a:solidFill>
                <a:latin typeface="Playfair Display SemiBold" panose="020B0604020202020204" charset="0"/>
              </a:rPr>
              <a:t>Condizioni di Lagrange</a:t>
            </a:r>
          </a:p>
        </p:txBody>
      </p:sp>
      <p:sp>
        <p:nvSpPr>
          <p:cNvPr id="9" name="Google Shape;187;p36">
            <a:extLst>
              <a:ext uri="{FF2B5EF4-FFF2-40B4-BE49-F238E27FC236}">
                <a16:creationId xmlns:a16="http://schemas.microsoft.com/office/drawing/2014/main" id="{57865EFB-BC96-484E-A5B1-7A049423181F}"/>
              </a:ext>
            </a:extLst>
          </p:cNvPr>
          <p:cNvSpPr txBox="1">
            <a:spLocks/>
          </p:cNvSpPr>
          <p:nvPr/>
        </p:nvSpPr>
        <p:spPr>
          <a:xfrm>
            <a:off x="4546313" y="2231062"/>
            <a:ext cx="4344870" cy="1235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b="1">
                <a:solidFill>
                  <a:schemeClr val="accent5">
                    <a:lumMod val="85000"/>
                    <a:lumOff val="15000"/>
                  </a:schemeClr>
                </a:solidFill>
                <a:latin typeface="Playfair Display SemiBold" panose="020B0604020202020204" charset="0"/>
              </a:rPr>
              <a:t>Condizioni di </a:t>
            </a:r>
            <a:r>
              <a:rPr lang="it-IT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Playfair Display SemiBold" panose="020B0604020202020204" charset="0"/>
              </a:rPr>
              <a:t>Hermite</a:t>
            </a:r>
            <a:endParaRPr lang="it-IT" b="1">
              <a:solidFill>
                <a:schemeClr val="accent5">
                  <a:lumMod val="85000"/>
                  <a:lumOff val="15000"/>
                </a:schemeClr>
              </a:solidFill>
              <a:latin typeface="Playfair Display SemiBold" panose="020B0604020202020204" charset="0"/>
            </a:endParaRPr>
          </a:p>
        </p:txBody>
      </p:sp>
      <p:sp>
        <p:nvSpPr>
          <p:cNvPr id="10" name="Google Shape;187;p36">
            <a:extLst>
              <a:ext uri="{FF2B5EF4-FFF2-40B4-BE49-F238E27FC236}">
                <a16:creationId xmlns:a16="http://schemas.microsoft.com/office/drawing/2014/main" id="{AD02B51E-D2BF-4FB8-855F-9C37D5A90990}"/>
              </a:ext>
            </a:extLst>
          </p:cNvPr>
          <p:cNvSpPr txBox="1">
            <a:spLocks/>
          </p:cNvSpPr>
          <p:nvPr/>
        </p:nvSpPr>
        <p:spPr>
          <a:xfrm>
            <a:off x="201443" y="2794027"/>
            <a:ext cx="4344870" cy="1235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endParaRPr lang="it-IT">
              <a:solidFill>
                <a:schemeClr val="accent5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13E6214-D445-4C74-9097-A98AE21C00D4}"/>
              </a:ext>
            </a:extLst>
          </p:cNvPr>
          <p:cNvSpPr txBox="1"/>
          <p:nvPr/>
        </p:nvSpPr>
        <p:spPr>
          <a:xfrm>
            <a:off x="387661" y="2792183"/>
            <a:ext cx="3990709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>
                <a:latin typeface="Montserrat"/>
              </a:rPr>
              <a:t>Dunque dato </a:t>
            </a:r>
            <a:r>
              <a:rPr lang="it-IT" b="1">
                <a:latin typeface="Montserrat"/>
              </a:rPr>
              <a:t>F</a:t>
            </a:r>
            <a:r>
              <a:rPr lang="it-IT">
                <a:latin typeface="Montserrat"/>
              </a:rPr>
              <a:t> uno spazio di funzioni di variabile reale o complessa ed assegnati n valori distinti (reali o complessi) a (xi)con i=1...n e a (</a:t>
            </a:r>
            <a:r>
              <a:rPr lang="it-IT" err="1">
                <a:latin typeface="Montserrat"/>
              </a:rPr>
              <a:t>yi</a:t>
            </a:r>
            <a:r>
              <a:rPr lang="it-IT">
                <a:latin typeface="Montserrat"/>
              </a:rPr>
              <a:t>) con i=1...n,  si cerca una funzione f(x) ∈ </a:t>
            </a:r>
            <a:r>
              <a:rPr lang="it-IT" b="1">
                <a:latin typeface="Montserrat"/>
              </a:rPr>
              <a:t>F</a:t>
            </a:r>
            <a:r>
              <a:rPr lang="it-IT">
                <a:latin typeface="Montserrat"/>
              </a:rPr>
              <a:t> tale che</a:t>
            </a:r>
            <a:endParaRPr lang="en-US">
              <a:latin typeface="Montserrat"/>
            </a:endParaRPr>
          </a:p>
          <a:p>
            <a:endParaRPr lang="it-IT">
              <a:latin typeface="Montserrat" panose="00000500000000000000" pitchFamily="2" charset="0"/>
            </a:endParaRPr>
          </a:p>
          <a:p>
            <a:r>
              <a:rPr lang="it-IT">
                <a:latin typeface="Montserrat"/>
              </a:rPr>
              <a:t>	      </a:t>
            </a:r>
            <a:endParaRPr lang="it-IT">
              <a:latin typeface="Montserrat" panose="00000500000000000000" pitchFamily="2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FE93DB-69E4-4930-B8AC-F18C0DE687BA}"/>
              </a:ext>
            </a:extLst>
          </p:cNvPr>
          <p:cNvSpPr txBox="1"/>
          <p:nvPr/>
        </p:nvSpPr>
        <p:spPr>
          <a:xfrm>
            <a:off x="4784890" y="2792183"/>
            <a:ext cx="410629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latin typeface="Montserrat" panose="00000500000000000000" pitchFamily="2" charset="0"/>
              </a:rPr>
              <a:t>Dato un insieme di nodi (xi) con i=1...n, noti i valori </a:t>
            </a:r>
            <a:r>
              <a:rPr lang="it-IT" err="1">
                <a:latin typeface="Montserrat" panose="00000500000000000000" pitchFamily="2" charset="0"/>
              </a:rPr>
              <a:t>yi</a:t>
            </a:r>
            <a:r>
              <a:rPr lang="it-IT">
                <a:latin typeface="Montserrat" panose="00000500000000000000" pitchFamily="2" charset="0"/>
              </a:rPr>
              <a:t> ed eventuali derivate, si ricerca una funzione tale che essa e le sue derivate assumano nei punti xi gli stessi valori, ovvero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1361068-8C2D-4611-98E4-42CDF0969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956" y="3981129"/>
            <a:ext cx="3452159" cy="51058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2040B0B-A775-4FB0-96F5-9E664B0E0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016" y="4028052"/>
            <a:ext cx="1996613" cy="5715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2082B-A49B-C164-D284-978A8167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20" y="62726"/>
            <a:ext cx="7809000" cy="640200"/>
          </a:xfrm>
        </p:spPr>
        <p:txBody>
          <a:bodyPr/>
          <a:lstStyle/>
          <a:p>
            <a:r>
              <a:rPr lang="en-US" b="0"/>
              <a:t>Cubic </a:t>
            </a:r>
            <a:r>
              <a:rPr lang="en-US" b="0" err="1"/>
              <a:t>Bézier</a:t>
            </a:r>
            <a:r>
              <a:rPr lang="en-US" b="0"/>
              <a:t> Surface e Teapot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81B5A-47F7-B6D6-CEF2-6B8E364E6E0B}"/>
              </a:ext>
            </a:extLst>
          </p:cNvPr>
          <p:cNvSpPr txBox="1"/>
          <p:nvPr/>
        </p:nvSpPr>
        <p:spPr>
          <a:xfrm>
            <a:off x="694256" y="729290"/>
            <a:ext cx="75819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Char char="•"/>
            </a:pPr>
            <a:r>
              <a:rPr lang="en-US">
                <a:latin typeface="Montserrat"/>
              </a:rPr>
              <a:t>Un </a:t>
            </a:r>
            <a:r>
              <a:rPr lang="en-US" err="1">
                <a:latin typeface="Montserrat"/>
              </a:rPr>
              <a:t>superficie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Bézier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cubica</a:t>
            </a:r>
            <a:r>
              <a:rPr lang="en-US">
                <a:latin typeface="Montserrat"/>
              </a:rPr>
              <a:t> è </a:t>
            </a:r>
            <a:r>
              <a:rPr lang="en-US" err="1">
                <a:latin typeface="Montserrat"/>
              </a:rPr>
              <a:t>costituita</a:t>
            </a:r>
            <a:r>
              <a:rPr lang="en-US">
                <a:latin typeface="Montserrat"/>
              </a:rPr>
              <a:t> da </a:t>
            </a:r>
            <a:r>
              <a:rPr lang="en-US" err="1">
                <a:latin typeface="Montserrat"/>
              </a:rPr>
              <a:t>una</a:t>
            </a:r>
            <a:r>
              <a:rPr lang="en-US">
                <a:latin typeface="Montserrat"/>
              </a:rPr>
              <a:t> o </a:t>
            </a:r>
            <a:r>
              <a:rPr lang="en-US" err="1">
                <a:latin typeface="Montserrat"/>
              </a:rPr>
              <a:t>più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Bézier</a:t>
            </a:r>
            <a:r>
              <a:rPr lang="en-US">
                <a:latin typeface="Montserrat"/>
              </a:rPr>
              <a:t> patches. Una Patch di </a:t>
            </a:r>
            <a:r>
              <a:rPr lang="en-US" err="1">
                <a:latin typeface="Montserrat"/>
              </a:rPr>
              <a:t>Bézier</a:t>
            </a:r>
            <a:r>
              <a:rPr lang="en-US">
                <a:latin typeface="Montserrat"/>
              </a:rPr>
              <a:t> è </a:t>
            </a:r>
            <a:r>
              <a:rPr lang="en-US" err="1">
                <a:latin typeface="Montserrat"/>
              </a:rPr>
              <a:t>una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funzione</a:t>
            </a:r>
            <a:r>
              <a:rPr lang="en-US">
                <a:latin typeface="Montserrat"/>
              </a:rPr>
              <a:t> di due </a:t>
            </a:r>
            <a:r>
              <a:rPr lang="en-US" err="1">
                <a:latin typeface="Montserrat"/>
              </a:rPr>
              <a:t>variabili</a:t>
            </a:r>
            <a:r>
              <a:rPr lang="en-US">
                <a:latin typeface="Montserrat"/>
              </a:rPr>
              <a:t> con un array di </a:t>
            </a:r>
            <a:r>
              <a:rPr lang="en-US" err="1">
                <a:latin typeface="Montserrat"/>
              </a:rPr>
              <a:t>punti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controllo</a:t>
            </a:r>
            <a:r>
              <a:rPr lang="en-US">
                <a:latin typeface="Montserrat"/>
              </a:rPr>
              <a:t>. Un patch </a:t>
            </a:r>
            <a:r>
              <a:rPr lang="en-US" err="1">
                <a:latin typeface="Montserrat"/>
              </a:rPr>
              <a:t>cubica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Bézier</a:t>
            </a:r>
            <a:r>
              <a:rPr lang="en-US">
                <a:latin typeface="Montserrat"/>
              </a:rPr>
              <a:t> è </a:t>
            </a:r>
            <a:r>
              <a:rPr lang="en-US" err="1">
                <a:latin typeface="Montserrat"/>
              </a:rPr>
              <a:t>costruita</a:t>
            </a:r>
            <a:r>
              <a:rPr lang="en-US">
                <a:latin typeface="Montserrat"/>
              </a:rPr>
              <a:t> a </a:t>
            </a:r>
            <a:r>
              <a:rPr lang="en-US" err="1">
                <a:latin typeface="Montserrat"/>
              </a:rPr>
              <a:t>partire</a:t>
            </a:r>
            <a:r>
              <a:rPr lang="en-US">
                <a:latin typeface="Montserrat"/>
              </a:rPr>
              <a:t> da </a:t>
            </a:r>
            <a:r>
              <a:rPr lang="en-US" err="1">
                <a:latin typeface="Montserrat"/>
              </a:rPr>
              <a:t>una</a:t>
            </a:r>
            <a:r>
              <a:rPr lang="en-US">
                <a:latin typeface="Montserrat"/>
              </a:rPr>
              <a:t> array </a:t>
            </a:r>
            <a:r>
              <a:rPr lang="en-US" b="1">
                <a:latin typeface="Montserrat"/>
              </a:rPr>
              <a:t>4x4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punti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controllo</a:t>
            </a:r>
            <a:r>
              <a:rPr lang="en-US">
                <a:latin typeface="Montserrat"/>
              </a:rPr>
              <a:t> e </a:t>
            </a:r>
            <a:r>
              <a:rPr lang="en-US" err="1">
                <a:latin typeface="Montserrat"/>
              </a:rPr>
              <a:t>parametrizzata</a:t>
            </a:r>
            <a:r>
              <a:rPr lang="en-US">
                <a:latin typeface="Montserrat"/>
              </a:rPr>
              <a:t> a </a:t>
            </a:r>
            <a:r>
              <a:rPr lang="en-US" err="1">
                <a:latin typeface="Montserrat"/>
              </a:rPr>
              <a:t>partire</a:t>
            </a:r>
            <a:r>
              <a:rPr lang="en-US">
                <a:latin typeface="Montserrat"/>
              </a:rPr>
              <a:t> da due </a:t>
            </a:r>
            <a:r>
              <a:rPr lang="en-US" err="1">
                <a:latin typeface="Montserrat"/>
              </a:rPr>
              <a:t>variabili</a:t>
            </a:r>
            <a:r>
              <a:rPr lang="en-US">
                <a:latin typeface="Montserrat"/>
              </a:rPr>
              <a:t> </a:t>
            </a:r>
            <a:r>
              <a:rPr lang="en-US" b="1">
                <a:latin typeface="Montserrat"/>
              </a:rPr>
              <a:t>u</a:t>
            </a:r>
            <a:r>
              <a:rPr lang="en-US">
                <a:latin typeface="Montserrat"/>
              </a:rPr>
              <a:t> e </a:t>
            </a:r>
            <a:r>
              <a:rPr lang="en-US" b="1">
                <a:latin typeface="Montserrat"/>
              </a:rPr>
              <a:t>v </a:t>
            </a:r>
            <a:r>
              <a:rPr lang="en-US" err="1">
                <a:latin typeface="Montserrat"/>
              </a:rPr>
              <a:t>fornite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dall’equazione</a:t>
            </a:r>
            <a:r>
              <a:rPr lang="en-US">
                <a:latin typeface="Montserrat"/>
              </a:rPr>
              <a:t>:</a:t>
            </a:r>
            <a:endParaRPr lang="en-US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1CBD384-8CDA-0E02-F02E-281B70CE8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220" y="1685769"/>
            <a:ext cx="3337560" cy="636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28C0B0-5B3A-973E-E928-20C67136531D}"/>
              </a:ext>
            </a:extLst>
          </p:cNvPr>
          <p:cNvSpPr txBox="1"/>
          <p:nvPr/>
        </p:nvSpPr>
        <p:spPr>
          <a:xfrm>
            <a:off x="1384657" y="2430733"/>
            <a:ext cx="72085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Montserrat"/>
              </a:rPr>
              <a:t>con B</a:t>
            </a:r>
            <a:r>
              <a:rPr lang="en-US" sz="1050">
                <a:latin typeface="Montserrat"/>
              </a:rPr>
              <a:t>i,3</a:t>
            </a:r>
            <a:r>
              <a:rPr lang="en-US" sz="1200">
                <a:latin typeface="Montserrat"/>
              </a:rPr>
              <a:t>(u) e B</a:t>
            </a:r>
            <a:r>
              <a:rPr lang="en-US" sz="1050">
                <a:latin typeface="Montserrat"/>
              </a:rPr>
              <a:t>j,3</a:t>
            </a:r>
            <a:r>
              <a:rPr lang="en-US" sz="1200">
                <a:latin typeface="Montserrat"/>
              </a:rPr>
              <a:t>(v) </a:t>
            </a:r>
            <a:r>
              <a:rPr lang="en-US" sz="1200" err="1">
                <a:latin typeface="Montserrat"/>
              </a:rPr>
              <a:t>impiegati</a:t>
            </a:r>
            <a:r>
              <a:rPr lang="en-US" sz="1200">
                <a:latin typeface="Montserrat"/>
              </a:rPr>
              <a:t> come </a:t>
            </a:r>
            <a:r>
              <a:rPr lang="en-US" sz="1200" err="1">
                <a:latin typeface="Montserrat"/>
              </a:rPr>
              <a:t>funzioni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che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saldano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i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punti</a:t>
            </a:r>
            <a:r>
              <a:rPr lang="en-US" sz="1200">
                <a:latin typeface="Montserrat"/>
              </a:rPr>
              <a:t> di </a:t>
            </a:r>
            <a:r>
              <a:rPr lang="en-US" sz="1200" err="1">
                <a:latin typeface="Montserrat"/>
              </a:rPr>
              <a:t>controllo</a:t>
            </a:r>
            <a:r>
              <a:rPr lang="en-US" sz="1200">
                <a:latin typeface="Montserrat"/>
              </a:rPr>
              <a:t> </a:t>
            </a:r>
            <a:r>
              <a:rPr lang="en-US" sz="1200" err="1">
                <a:latin typeface="Montserrat"/>
              </a:rPr>
              <a:t>assieme</a:t>
            </a:r>
            <a:endParaRPr lang="en-US" sz="120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73DF7-9713-F14D-68D6-EF0DEDBC2BA7}"/>
              </a:ext>
            </a:extLst>
          </p:cNvPr>
          <p:cNvSpPr txBox="1"/>
          <p:nvPr/>
        </p:nvSpPr>
        <p:spPr>
          <a:xfrm>
            <a:off x="811901" y="2987225"/>
            <a:ext cx="745236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Char char="•"/>
            </a:pPr>
            <a:r>
              <a:rPr lang="en-US">
                <a:latin typeface="Montserrat"/>
              </a:rPr>
              <a:t>Nel nostro </a:t>
            </a:r>
            <a:r>
              <a:rPr lang="en-US" err="1">
                <a:latin typeface="Montserrat"/>
              </a:rPr>
              <a:t>caso</a:t>
            </a:r>
            <a:r>
              <a:rPr lang="en-US">
                <a:latin typeface="Montserrat"/>
              </a:rPr>
              <a:t> di studio la </a:t>
            </a:r>
            <a:r>
              <a:rPr lang="en-US" err="1">
                <a:latin typeface="Montserrat"/>
              </a:rPr>
              <a:t>superficie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della</a:t>
            </a:r>
            <a:r>
              <a:rPr lang="en-US">
                <a:latin typeface="Montserrat"/>
              </a:rPr>
              <a:t> Teapot è </a:t>
            </a:r>
            <a:r>
              <a:rPr lang="en-US" err="1">
                <a:latin typeface="Montserrat"/>
              </a:rPr>
              <a:t>costruita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utilizzando</a:t>
            </a:r>
            <a:r>
              <a:rPr lang="en-US">
                <a:latin typeface="Montserrat"/>
              </a:rPr>
              <a:t> 32 patches </a:t>
            </a:r>
            <a:r>
              <a:rPr lang="en-US" err="1">
                <a:latin typeface="Montserrat"/>
              </a:rPr>
              <a:t>cubiche</a:t>
            </a:r>
            <a:r>
              <a:rPr lang="en-US">
                <a:latin typeface="Montserrat"/>
              </a:rPr>
              <a:t> di </a:t>
            </a:r>
            <a:r>
              <a:rPr lang="en-US" err="1">
                <a:latin typeface="Montserrat"/>
              </a:rPr>
              <a:t>Bézier</a:t>
            </a:r>
            <a:r>
              <a:rPr lang="en-US">
                <a:latin typeface="Montserrat"/>
              </a:rPr>
              <a:t>. </a:t>
            </a:r>
            <a:r>
              <a:rPr lang="en-US" err="1">
                <a:latin typeface="Montserrat"/>
              </a:rPr>
              <a:t>L’equazione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della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singola</a:t>
            </a:r>
            <a:r>
              <a:rPr lang="en-US">
                <a:latin typeface="Montserrat"/>
              </a:rPr>
              <a:t> </a:t>
            </a:r>
            <a:r>
              <a:rPr lang="en-US" b="1">
                <a:latin typeface="Montserrat"/>
              </a:rPr>
              <a:t>patch </a:t>
            </a:r>
            <a:r>
              <a:rPr lang="en-US" err="1">
                <a:latin typeface="Montserrat"/>
              </a:rPr>
              <a:t>viene</a:t>
            </a:r>
            <a:r>
              <a:rPr lang="en-US">
                <a:latin typeface="Montserrat"/>
              </a:rPr>
              <a:t> </a:t>
            </a:r>
            <a:r>
              <a:rPr lang="en-US" err="1">
                <a:latin typeface="Montserrat"/>
              </a:rPr>
              <a:t>riportata</a:t>
            </a:r>
            <a:r>
              <a:rPr lang="en-US">
                <a:latin typeface="Montserrat"/>
              </a:rPr>
              <a:t> di </a:t>
            </a:r>
            <a:r>
              <a:rPr lang="en-US" err="1">
                <a:latin typeface="Montserrat"/>
              </a:rPr>
              <a:t>seguito</a:t>
            </a:r>
            <a:r>
              <a:rPr lang="en-US">
                <a:latin typeface="Montserrat"/>
              </a:rPr>
              <a:t>: </a:t>
            </a:r>
            <a:endParaRPr lang="en-US"/>
          </a:p>
        </p:txBody>
      </p:sp>
      <p:pic>
        <p:nvPicPr>
          <p:cNvPr id="7" name="Picture 7" descr="Text, letter&#10;&#10;Description automatically generated">
            <a:extLst>
              <a:ext uri="{FF2B5EF4-FFF2-40B4-BE49-F238E27FC236}">
                <a16:creationId xmlns:a16="http://schemas.microsoft.com/office/drawing/2014/main" id="{E057C668-DC71-7A3C-116F-660C1F15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21" y="3729200"/>
            <a:ext cx="7391400" cy="120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78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8F07262-E71D-132A-DB3C-F2AE73C3C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848" y="1606901"/>
            <a:ext cx="5318760" cy="2228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9610D2-5747-F772-AB98-CB71C04C8C24}"/>
              </a:ext>
            </a:extLst>
          </p:cNvPr>
          <p:cNvSpPr txBox="1"/>
          <p:nvPr/>
        </p:nvSpPr>
        <p:spPr>
          <a:xfrm>
            <a:off x="191151" y="1819972"/>
            <a:ext cx="291846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Montserrat"/>
              </a:rPr>
              <a:t>In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particolare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carichiamo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la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matrice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S la quale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contiene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tutti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punti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controllo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tutte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le patches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della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superficie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considerata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. S(:,:,:,k)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presenta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punti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controllo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della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k-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esima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patch (con k=1...32). La 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dimensione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S(:,:,:,k) è 4x4x3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ovvero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abbiamo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16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punti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di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controllo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ognuno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dei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quali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è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caratterizzato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 da 3 coordinate (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x,y,z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)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rispettivamente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contenuti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in S(:,:,1,k) , S(:,:,2,k), S(:,:,3,k).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5E9B5AF-FA93-BD52-A6E8-6917C39E1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58" y="1042081"/>
            <a:ext cx="2924580" cy="640200"/>
          </a:xfrm>
        </p:spPr>
        <p:txBody>
          <a:bodyPr/>
          <a:lstStyle/>
          <a:p>
            <a:r>
              <a:rPr lang="en-US" sz="2800" b="0">
                <a:solidFill>
                  <a:srgbClr val="FFFFFF"/>
                </a:solidFill>
              </a:rPr>
              <a:t>Cubic </a:t>
            </a:r>
            <a:r>
              <a:rPr lang="en-US" sz="2800" b="0" err="1">
                <a:solidFill>
                  <a:srgbClr val="FFFFFF"/>
                </a:solidFill>
              </a:rPr>
              <a:t>Bézier</a:t>
            </a:r>
            <a:r>
              <a:rPr lang="en-US" sz="2800" b="0">
                <a:solidFill>
                  <a:srgbClr val="FFFFFF"/>
                </a:solidFill>
              </a:rPr>
              <a:t> Surface e Teapot</a:t>
            </a:r>
          </a:p>
        </p:txBody>
      </p:sp>
    </p:spTree>
    <p:extLst>
      <p:ext uri="{BB962C8B-B14F-4D97-AF65-F5344CB8AC3E}">
        <p14:creationId xmlns:p14="http://schemas.microsoft.com/office/powerpoint/2010/main" val="767531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5E9B5AF-FA93-BD52-A6E8-6917C39E1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21" y="2151349"/>
            <a:ext cx="2924580" cy="640200"/>
          </a:xfrm>
        </p:spPr>
        <p:txBody>
          <a:bodyPr/>
          <a:lstStyle/>
          <a:p>
            <a:r>
              <a:rPr lang="en-US" sz="2800" b="0">
                <a:solidFill>
                  <a:srgbClr val="FFFFFF"/>
                </a:solidFill>
              </a:rPr>
              <a:t>Cubic </a:t>
            </a:r>
            <a:r>
              <a:rPr lang="en-US" sz="2800" b="0" err="1">
                <a:solidFill>
                  <a:srgbClr val="FFFFFF"/>
                </a:solidFill>
              </a:rPr>
              <a:t>Bézier</a:t>
            </a:r>
            <a:r>
              <a:rPr lang="en-US" sz="2800" b="0">
                <a:solidFill>
                  <a:srgbClr val="FFFFFF"/>
                </a:solidFill>
              </a:rPr>
              <a:t> Surface</a:t>
            </a:r>
            <a:r>
              <a:rPr lang="en-US" sz="2800">
                <a:solidFill>
                  <a:srgbClr val="FFFFFF"/>
                </a:solidFill>
              </a:rPr>
              <a:t>:</a:t>
            </a:r>
            <a:r>
              <a:rPr lang="en-US" sz="2800" b="0">
                <a:solidFill>
                  <a:srgbClr val="FFFFFF"/>
                </a:solidFill>
              </a:rPr>
              <a:t> Teapot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B43DF28-69E0-CD5C-12A9-C9ADEEBB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620" y="113958"/>
            <a:ext cx="3040380" cy="2423472"/>
          </a:xfrm>
          <a:prstGeom prst="rect">
            <a:avLst/>
          </a:prstGeom>
        </p:spPr>
      </p:pic>
      <p:pic>
        <p:nvPicPr>
          <p:cNvPr id="6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243EF06E-70D9-5A1B-2655-79D314B6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980" y="2570322"/>
            <a:ext cx="3036849" cy="2540317"/>
          </a:xfrm>
          <a:prstGeom prst="rect">
            <a:avLst/>
          </a:prstGeom>
        </p:spPr>
      </p:pic>
      <p:pic>
        <p:nvPicPr>
          <p:cNvPr id="8" name="Picture 8" descr="Chart, surface chart&#10;&#10;Description automatically generated">
            <a:extLst>
              <a:ext uri="{FF2B5EF4-FFF2-40B4-BE49-F238E27FC236}">
                <a16:creationId xmlns:a16="http://schemas.microsoft.com/office/drawing/2014/main" id="{1D2B9D15-9720-EC86-FB28-D61612D2F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533" y="2541823"/>
            <a:ext cx="2953215" cy="2540442"/>
          </a:xfrm>
          <a:prstGeom prst="rect">
            <a:avLst/>
          </a:prstGeom>
        </p:spPr>
      </p:pic>
      <p:pic>
        <p:nvPicPr>
          <p:cNvPr id="11" name="Picture 12" descr="Diagram&#10;&#10;Description automatically generated">
            <a:extLst>
              <a:ext uri="{FF2B5EF4-FFF2-40B4-BE49-F238E27FC236}">
                <a16:creationId xmlns:a16="http://schemas.microsoft.com/office/drawing/2014/main" id="{022A20F5-20FD-225F-4A65-7F7BC1AAF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561" y="208172"/>
            <a:ext cx="3081268" cy="233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11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FA5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F1D49661-5972-8FDE-2C68-B8B28111E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3797161"/>
            <a:ext cx="3537724" cy="922421"/>
          </a:xfrm>
          <a:prstGeom prst="rect">
            <a:avLst/>
          </a:prstGeom>
        </p:spPr>
      </p:pic>
      <p:sp>
        <p:nvSpPr>
          <p:cNvPr id="607" name="Google Shape;607;p66"/>
          <p:cNvSpPr txBox="1">
            <a:spLocks noGrp="1"/>
          </p:cNvSpPr>
          <p:nvPr>
            <p:ph type="title"/>
          </p:nvPr>
        </p:nvSpPr>
        <p:spPr>
          <a:xfrm>
            <a:off x="242134" y="1735342"/>
            <a:ext cx="734112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000"/>
              <a:t>Thank you for </a:t>
            </a:r>
            <a:br>
              <a:rPr lang="en" sz="6000"/>
            </a:br>
            <a:r>
              <a:rPr lang="en" sz="6000"/>
              <a:t>your attention!</a:t>
            </a:r>
            <a:endParaRPr sz="6000"/>
          </a:p>
        </p:txBody>
      </p:sp>
      <p:sp>
        <p:nvSpPr>
          <p:cNvPr id="608" name="Google Shape;608;p66"/>
          <p:cNvSpPr txBox="1">
            <a:spLocks noGrp="1"/>
          </p:cNvSpPr>
          <p:nvPr>
            <p:ph type="subTitle" idx="1"/>
          </p:nvPr>
        </p:nvSpPr>
        <p:spPr>
          <a:xfrm>
            <a:off x="2282893" y="3963855"/>
            <a:ext cx="39045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indent="0"/>
            <a:r>
              <a:rPr lang="en" b="1">
                <a:solidFill>
                  <a:schemeClr val="lt1"/>
                </a:solidFill>
              </a:rPr>
              <a:t>Conte Alfonso</a:t>
            </a:r>
            <a:r>
              <a:rPr lang="en">
                <a:solidFill>
                  <a:schemeClr val="lt1"/>
                </a:solidFill>
              </a:rPr>
              <a:t> M63001378 </a:t>
            </a:r>
          </a:p>
          <a:p>
            <a:pPr marL="0" indent="0"/>
            <a:r>
              <a:rPr lang="en" b="1">
                <a:solidFill>
                  <a:schemeClr val="lt1"/>
                </a:solidFill>
              </a:rPr>
              <a:t>Fazzari Daniele</a:t>
            </a:r>
            <a:r>
              <a:rPr lang="en">
                <a:solidFill>
                  <a:schemeClr val="lt1"/>
                </a:solidFill>
              </a:rPr>
              <a:t> M63001384</a:t>
            </a:r>
          </a:p>
        </p:txBody>
      </p:sp>
      <p:pic>
        <p:nvPicPr>
          <p:cNvPr id="6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C7FD361-42F2-3D47-B385-E97A67A3E3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4816"/>
          <a:stretch/>
        </p:blipFill>
        <p:spPr>
          <a:xfrm>
            <a:off x="349620" y="4442800"/>
            <a:ext cx="1890413" cy="462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AD11C7-E559-6A54-173F-EB5B112966FB}"/>
              </a:ext>
            </a:extLst>
          </p:cNvPr>
          <p:cNvSpPr/>
          <p:nvPr/>
        </p:nvSpPr>
        <p:spPr>
          <a:xfrm>
            <a:off x="10090" y="2788"/>
            <a:ext cx="9123090" cy="23495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Google Shape;200;p38"/>
          <p:cNvSpPr txBox="1">
            <a:spLocks noGrp="1"/>
          </p:cNvSpPr>
          <p:nvPr>
            <p:ph type="title"/>
          </p:nvPr>
        </p:nvSpPr>
        <p:spPr>
          <a:xfrm>
            <a:off x="443344" y="373555"/>
            <a:ext cx="4915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Interpolazione</a:t>
            </a:r>
            <a:r>
              <a:rPr lang="en-US" b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b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Polinomiale</a:t>
            </a:r>
            <a:endParaRPr lang="en-US" b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Google Shape;201;p38"/>
          <p:cNvSpPr txBox="1">
            <a:spLocks noGrp="1"/>
          </p:cNvSpPr>
          <p:nvPr>
            <p:ph type="body" idx="1"/>
          </p:nvPr>
        </p:nvSpPr>
        <p:spPr>
          <a:xfrm>
            <a:off x="457090" y="1048602"/>
            <a:ext cx="8183731" cy="929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it-IT">
                <a:solidFill>
                  <a:schemeClr val="tx1">
                    <a:lumMod val="85000"/>
                    <a:lumOff val="15000"/>
                  </a:schemeClr>
                </a:solidFill>
              </a:rPr>
              <a:t>Per tradurre matematicamente la curva che si vuole rappresentare occorre stabilire lo spazio di funzioni in cui ci si muove: i </a:t>
            </a:r>
            <a:r>
              <a:rPr lang="it-IT" b="1">
                <a:solidFill>
                  <a:schemeClr val="tx1">
                    <a:lumMod val="85000"/>
                    <a:lumOff val="15000"/>
                  </a:schemeClr>
                </a:solidFill>
              </a:rPr>
              <a:t>polinomi </a:t>
            </a:r>
            <a:r>
              <a:rPr lang="it-IT">
                <a:solidFill>
                  <a:schemeClr val="tx1">
                    <a:lumMod val="85000"/>
                    <a:lumOff val="15000"/>
                  </a:schemeClr>
                </a:solidFill>
              </a:rPr>
              <a:t>sono estremamente vantaggiosi dal punto di vista computazionale e presentano differenti forme rappresentative.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55EC9A7-9529-43DE-89FB-A3FD42B72B46}"/>
              </a:ext>
            </a:extLst>
          </p:cNvPr>
          <p:cNvCxnSpPr>
            <a:cxnSpLocks/>
          </p:cNvCxnSpPr>
          <p:nvPr/>
        </p:nvCxnSpPr>
        <p:spPr>
          <a:xfrm>
            <a:off x="3096199" y="2877652"/>
            <a:ext cx="0" cy="1538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1AB9EF3-CCB6-4DFB-B9A5-6F342C09DD13}"/>
              </a:ext>
            </a:extLst>
          </p:cNvPr>
          <p:cNvCxnSpPr>
            <a:cxnSpLocks/>
          </p:cNvCxnSpPr>
          <p:nvPr/>
        </p:nvCxnSpPr>
        <p:spPr>
          <a:xfrm>
            <a:off x="6072096" y="2858388"/>
            <a:ext cx="0" cy="1557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87;p36">
            <a:extLst>
              <a:ext uri="{FF2B5EF4-FFF2-40B4-BE49-F238E27FC236}">
                <a16:creationId xmlns:a16="http://schemas.microsoft.com/office/drawing/2014/main" id="{12DC74FA-A3FF-4C55-8739-5563AF71E001}"/>
              </a:ext>
            </a:extLst>
          </p:cNvPr>
          <p:cNvSpPr txBox="1">
            <a:spLocks/>
          </p:cNvSpPr>
          <p:nvPr/>
        </p:nvSpPr>
        <p:spPr>
          <a:xfrm>
            <a:off x="487547" y="2786423"/>
            <a:ext cx="2331767" cy="371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200" b="1">
                <a:solidFill>
                  <a:schemeClr val="accent1"/>
                </a:solidFill>
                <a:latin typeface="Playfair Display SemiBold"/>
              </a:rPr>
              <a:t>Forma Standard</a:t>
            </a:r>
          </a:p>
        </p:txBody>
      </p:sp>
      <p:sp>
        <p:nvSpPr>
          <p:cNvPr id="13" name="Google Shape;187;p36">
            <a:extLst>
              <a:ext uri="{FF2B5EF4-FFF2-40B4-BE49-F238E27FC236}">
                <a16:creationId xmlns:a16="http://schemas.microsoft.com/office/drawing/2014/main" id="{C35F56E2-5FB4-40F2-9465-60A92CF3F1D2}"/>
              </a:ext>
            </a:extLst>
          </p:cNvPr>
          <p:cNvSpPr txBox="1">
            <a:spLocks/>
          </p:cNvSpPr>
          <p:nvPr/>
        </p:nvSpPr>
        <p:spPr>
          <a:xfrm>
            <a:off x="3311331" y="2793574"/>
            <a:ext cx="2471038" cy="336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200" b="1">
                <a:solidFill>
                  <a:schemeClr val="accent1"/>
                </a:solidFill>
                <a:latin typeface="Playfair Display SemiBold"/>
              </a:rPr>
              <a:t>Forma di Lagrange</a:t>
            </a:r>
          </a:p>
        </p:txBody>
      </p:sp>
      <p:sp>
        <p:nvSpPr>
          <p:cNvPr id="14" name="Google Shape;187;p36">
            <a:extLst>
              <a:ext uri="{FF2B5EF4-FFF2-40B4-BE49-F238E27FC236}">
                <a16:creationId xmlns:a16="http://schemas.microsoft.com/office/drawing/2014/main" id="{034059E7-527A-4C98-B5D6-0B32304BEE6B}"/>
              </a:ext>
            </a:extLst>
          </p:cNvPr>
          <p:cNvSpPr txBox="1">
            <a:spLocks/>
          </p:cNvSpPr>
          <p:nvPr/>
        </p:nvSpPr>
        <p:spPr>
          <a:xfrm>
            <a:off x="6172048" y="2809295"/>
            <a:ext cx="2322162" cy="354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200">
                <a:solidFill>
                  <a:schemeClr val="accent1"/>
                </a:solidFill>
                <a:latin typeface="Playfair Display SemiBold"/>
              </a:rPr>
              <a:t>Forma di Newton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6430ED8-2FDD-4B7A-A274-C6C8690B0BE2}"/>
              </a:ext>
            </a:extLst>
          </p:cNvPr>
          <p:cNvSpPr txBox="1"/>
          <p:nvPr/>
        </p:nvSpPr>
        <p:spPr>
          <a:xfrm>
            <a:off x="345947" y="3798984"/>
            <a:ext cx="2841359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105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con </a:t>
            </a:r>
            <a:r>
              <a:rPr lang="it-IT" sz="1050" b="1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α</a:t>
            </a:r>
            <a:r>
              <a:rPr lang="it-IT" sz="600" b="1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i</a:t>
            </a:r>
            <a:r>
              <a:rPr lang="it-IT" sz="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  </a:t>
            </a:r>
            <a:r>
              <a:rPr lang="it-IT" sz="105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coefficienti da determinare</a:t>
            </a:r>
            <a:r>
              <a:rPr lang="it-IT" sz="11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.</a:t>
            </a:r>
            <a:endParaRPr lang="it-IT" sz="1100">
              <a:solidFill>
                <a:schemeClr val="tx1">
                  <a:lumMod val="85000"/>
                  <a:lumOff val="15000"/>
                </a:schemeClr>
              </a:solidFill>
              <a:latin typeface="Montserrat"/>
            </a:endParaRPr>
          </a:p>
        </p:txBody>
      </p:sp>
      <p:sp>
        <p:nvSpPr>
          <p:cNvPr id="23" name="Google Shape;187;p36">
            <a:extLst>
              <a:ext uri="{FF2B5EF4-FFF2-40B4-BE49-F238E27FC236}">
                <a16:creationId xmlns:a16="http://schemas.microsoft.com/office/drawing/2014/main" id="{FE569834-C087-4C25-9D52-DF31BA428F47}"/>
              </a:ext>
            </a:extLst>
          </p:cNvPr>
          <p:cNvSpPr txBox="1">
            <a:spLocks/>
          </p:cNvSpPr>
          <p:nvPr/>
        </p:nvSpPr>
        <p:spPr>
          <a:xfrm>
            <a:off x="6269874" y="3359721"/>
            <a:ext cx="2322162" cy="354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endParaRPr lang="it-IT" b="1">
              <a:solidFill>
                <a:schemeClr val="accent5">
                  <a:lumMod val="85000"/>
                  <a:lumOff val="15000"/>
                </a:schemeClr>
              </a:solidFill>
              <a:latin typeface="Playfair Display SemiBold" panose="020B060402020202020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36D9ACE-30C1-4641-9829-EEC92963DA40}"/>
              </a:ext>
            </a:extLst>
          </p:cNvPr>
          <p:cNvSpPr txBox="1"/>
          <p:nvPr/>
        </p:nvSpPr>
        <p:spPr>
          <a:xfrm>
            <a:off x="6154885" y="4162270"/>
            <a:ext cx="2552140" cy="2539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10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con </a:t>
            </a:r>
            <a:r>
              <a:rPr lang="it-IT" sz="1000" b="1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α</a:t>
            </a:r>
            <a:r>
              <a:rPr lang="it-IT" sz="600" b="1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i</a:t>
            </a:r>
            <a:r>
              <a:rPr lang="it-IT" sz="60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 </a:t>
            </a:r>
            <a:r>
              <a:rPr lang="it-IT" sz="6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 </a:t>
            </a:r>
            <a:r>
              <a:rPr lang="it-IT" sz="10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differenza divisa di ordine i-1</a:t>
            </a:r>
            <a:endParaRPr lang="it-IT" sz="1000">
              <a:solidFill>
                <a:schemeClr val="tx1">
                  <a:lumMod val="85000"/>
                  <a:lumOff val="15000"/>
                </a:schemeClr>
              </a:solidFill>
              <a:latin typeface="Montserrat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B53F92E-D00D-0F7E-6CD0-AFC1062A787C}"/>
              </a:ext>
            </a:extLst>
          </p:cNvPr>
          <p:cNvSpPr/>
          <p:nvPr/>
        </p:nvSpPr>
        <p:spPr>
          <a:xfrm>
            <a:off x="3515298" y="3260015"/>
            <a:ext cx="2120569" cy="1087397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681A07F-54B2-3002-E836-1DD69AAA9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94" y="3219209"/>
            <a:ext cx="2018857" cy="512617"/>
          </a:xfrm>
          <a:prstGeom prst="rect">
            <a:avLst/>
          </a:prstGeom>
        </p:spPr>
      </p:pic>
      <p:sp>
        <p:nvSpPr>
          <p:cNvPr id="8" name="Rettangolo 2">
            <a:extLst>
              <a:ext uri="{FF2B5EF4-FFF2-40B4-BE49-F238E27FC236}">
                <a16:creationId xmlns:a16="http://schemas.microsoft.com/office/drawing/2014/main" id="{D7865C78-B2E3-176D-6BB8-1EC00A1B85E9}"/>
              </a:ext>
            </a:extLst>
          </p:cNvPr>
          <p:cNvSpPr/>
          <p:nvPr/>
        </p:nvSpPr>
        <p:spPr>
          <a:xfrm>
            <a:off x="710960" y="3217894"/>
            <a:ext cx="2014244" cy="51579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9E8A2724-A46D-AED9-90E2-0C38E0B51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668" y="3282728"/>
            <a:ext cx="2085311" cy="565005"/>
          </a:xfrm>
          <a:prstGeom prst="rect">
            <a:avLst/>
          </a:prstGeom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BC468701-5776-D829-E581-813DD9270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668" y="3739548"/>
            <a:ext cx="2085310" cy="595003"/>
          </a:xfrm>
          <a:prstGeom prst="rect">
            <a:avLst/>
          </a:prstGeom>
        </p:spPr>
      </p:pic>
      <p:pic>
        <p:nvPicPr>
          <p:cNvPr id="19" name="Picture 21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54B6F3B6-D33F-F498-DB17-30421B458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534" y="3258151"/>
            <a:ext cx="1709265" cy="455125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1C008A48-6074-19AE-2F26-D17F03374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0534" y="3638003"/>
            <a:ext cx="1709265" cy="419611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2B661381-3E18-9B75-8F01-4C7666D07DDA}"/>
              </a:ext>
            </a:extLst>
          </p:cNvPr>
          <p:cNvSpPr/>
          <p:nvPr/>
        </p:nvSpPr>
        <p:spPr>
          <a:xfrm>
            <a:off x="6449426" y="3261250"/>
            <a:ext cx="1707636" cy="79975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39">
            <a:extLst>
              <a:ext uri="{FF2B5EF4-FFF2-40B4-BE49-F238E27FC236}">
                <a16:creationId xmlns:a16="http://schemas.microsoft.com/office/drawing/2014/main" id="{8BC7EC2A-6E78-8EBB-19FA-204A508AE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9995" y="125289"/>
            <a:ext cx="4351051" cy="6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err="1">
                <a:solidFill>
                  <a:schemeClr val="accent5">
                    <a:lumMod val="85000"/>
                    <a:lumOff val="15000"/>
                  </a:schemeClr>
                </a:solidFill>
              </a:rPr>
              <a:t>Approssimazione</a:t>
            </a:r>
          </a:p>
        </p:txBody>
      </p:sp>
      <p:sp>
        <p:nvSpPr>
          <p:cNvPr id="6" name="CasellaDiTesto 8">
            <a:extLst>
              <a:ext uri="{FF2B5EF4-FFF2-40B4-BE49-F238E27FC236}">
                <a16:creationId xmlns:a16="http://schemas.microsoft.com/office/drawing/2014/main" id="{F0A81CB9-9991-D3B3-7021-A104C328FC24}"/>
              </a:ext>
            </a:extLst>
          </p:cNvPr>
          <p:cNvSpPr txBox="1"/>
          <p:nvPr/>
        </p:nvSpPr>
        <p:spPr>
          <a:xfrm>
            <a:off x="1249104" y="1003575"/>
            <a:ext cx="67447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u="none" strike="noStrike" baseline="0">
                <a:latin typeface="Montserrat" panose="00000500000000000000" pitchFamily="2" charset="0"/>
              </a:rPr>
              <a:t>Il problema dell’approssimazione invece prevede, data una successione di n punti distinti (xi, </a:t>
            </a:r>
            <a:r>
              <a:rPr lang="it-IT" sz="1400" b="0" i="0" u="none" strike="noStrike" baseline="0" err="1">
                <a:latin typeface="Montserrat" panose="00000500000000000000" pitchFamily="2" charset="0"/>
              </a:rPr>
              <a:t>yi</a:t>
            </a:r>
            <a:r>
              <a:rPr lang="it-IT" sz="1400" b="0" i="0" u="none" strike="noStrike" baseline="0">
                <a:latin typeface="Montserrat" panose="00000500000000000000" pitchFamily="2" charset="0"/>
              </a:rPr>
              <a:t>)</a:t>
            </a:r>
            <a:r>
              <a:rPr lang="it-IT" sz="800" b="0" i="0" u="none" strike="noStrike" baseline="0">
                <a:latin typeface="Montserrat" panose="00000500000000000000" pitchFamily="2" charset="0"/>
              </a:rPr>
              <a:t>i=1...n</a:t>
            </a:r>
            <a:r>
              <a:rPr lang="it-IT" sz="1400" b="0" i="0" u="none" strike="noStrike" baseline="0">
                <a:latin typeface="Montserrat" panose="00000500000000000000" pitchFamily="2" charset="0"/>
              </a:rPr>
              <a:t>, la determinazione di una funzione f(x) tale che nei nodi (xi)</a:t>
            </a:r>
            <a:r>
              <a:rPr lang="it-IT" sz="800" b="0" i="0" u="none" strike="noStrike" baseline="0">
                <a:latin typeface="Montserrat" panose="00000500000000000000" pitchFamily="2" charset="0"/>
              </a:rPr>
              <a:t>i=1...n </a:t>
            </a:r>
            <a:r>
              <a:rPr lang="it-IT" sz="1400" b="0" i="0" u="none" strike="noStrike" baseline="0">
                <a:latin typeface="Montserrat" panose="00000500000000000000" pitchFamily="2" charset="0"/>
              </a:rPr>
              <a:t>non assuma i valori (</a:t>
            </a:r>
            <a:r>
              <a:rPr lang="it-IT" sz="1400" b="0" i="0" u="none" strike="noStrike" baseline="0" err="1">
                <a:latin typeface="Montserrat" panose="00000500000000000000" pitchFamily="2" charset="0"/>
              </a:rPr>
              <a:t>yi</a:t>
            </a:r>
            <a:r>
              <a:rPr lang="it-IT" sz="1400" b="0" i="0" u="none" strike="noStrike" baseline="0">
                <a:latin typeface="Montserrat" panose="00000500000000000000" pitchFamily="2" charset="0"/>
              </a:rPr>
              <a:t>)</a:t>
            </a:r>
            <a:r>
              <a:rPr lang="it-IT" sz="800" b="0" i="0" u="none" strike="noStrike" baseline="0">
                <a:latin typeface="Montserrat" panose="00000500000000000000" pitchFamily="2" charset="0"/>
              </a:rPr>
              <a:t>i=1...n </a:t>
            </a:r>
            <a:r>
              <a:rPr lang="it-IT" sz="1400" b="0" i="0" u="none" strike="noStrike" baseline="0">
                <a:latin typeface="Montserrat" panose="00000500000000000000" pitchFamily="2" charset="0"/>
              </a:rPr>
              <a:t>ma si scosti poco da essi.</a:t>
            </a:r>
            <a:endParaRPr lang="it-IT">
              <a:latin typeface="Montserrat" panose="00000500000000000000" pitchFamily="2" charset="0"/>
            </a:endParaRPr>
          </a:p>
        </p:txBody>
      </p:sp>
      <p:sp>
        <p:nvSpPr>
          <p:cNvPr id="8" name="Google Shape;207;p39">
            <a:extLst>
              <a:ext uri="{FF2B5EF4-FFF2-40B4-BE49-F238E27FC236}">
                <a16:creationId xmlns:a16="http://schemas.microsoft.com/office/drawing/2014/main" id="{D26750DA-5C78-222A-7472-A9BE854980D4}"/>
              </a:ext>
            </a:extLst>
          </p:cNvPr>
          <p:cNvSpPr txBox="1">
            <a:spLocks/>
          </p:cNvSpPr>
          <p:nvPr/>
        </p:nvSpPr>
        <p:spPr>
          <a:xfrm>
            <a:off x="1307516" y="2159380"/>
            <a:ext cx="6541818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spcAft>
                <a:spcPts val="1600"/>
              </a:spcAft>
              <a:buChar char="•"/>
            </a:pPr>
            <a:r>
              <a:rPr lang="it-IT" sz="1200" b="1">
                <a:latin typeface="Montserrat"/>
              </a:rPr>
              <a:t>Approssimazione ai minimi quadrati</a:t>
            </a:r>
            <a:r>
              <a:rPr lang="it-IT" sz="1200">
                <a:latin typeface="Montserrat"/>
              </a:rPr>
              <a:t>: </a:t>
            </a:r>
            <a:r>
              <a:rPr lang="it-IT" sz="120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Si sceglie una funzione approssimante f(x) in modo da minimizzare lo scarto quadratico medio (o distanza euclidea).</a:t>
            </a:r>
            <a:endParaRPr lang="it-IT">
              <a:solidFill>
                <a:schemeClr val="tx1">
                  <a:lumMod val="85000"/>
                  <a:lumOff val="15000"/>
                </a:schemeClr>
              </a:solidFill>
              <a:latin typeface="Montserrat"/>
            </a:endParaRPr>
          </a:p>
          <a:p>
            <a:pPr marL="171450" indent="-171450">
              <a:spcAft>
                <a:spcPts val="1600"/>
              </a:spcAft>
              <a:buChar char="•"/>
            </a:pPr>
            <a:endParaRPr lang="it-IT" sz="1200">
              <a:latin typeface="Montserrat"/>
            </a:endParaRPr>
          </a:p>
        </p:txBody>
      </p:sp>
      <p:pic>
        <p:nvPicPr>
          <p:cNvPr id="10" name="Immagine 5" descr="Text&#10;&#10;Description automatically generated">
            <a:extLst>
              <a:ext uri="{FF2B5EF4-FFF2-40B4-BE49-F238E27FC236}">
                <a16:creationId xmlns:a16="http://schemas.microsoft.com/office/drawing/2014/main" id="{E3CEDEC4-F8A8-99FA-D570-CF374F40B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70" y="2831131"/>
            <a:ext cx="2453853" cy="7011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86E327-A269-6C77-FDB3-41AC87DA9A54}"/>
              </a:ext>
            </a:extLst>
          </p:cNvPr>
          <p:cNvSpPr txBox="1"/>
          <p:nvPr/>
        </p:nvSpPr>
        <p:spPr>
          <a:xfrm>
            <a:off x="1248311" y="3826481"/>
            <a:ext cx="687212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Montserrat"/>
                <a:cs typeface="Segoe UI"/>
              </a:rPr>
              <a:t>Per evitare di ottenere un fascio di curve è necessario avere un numero di punti sperimentali che sia maggiore del numero di parametri delle curva stessa, ovvero il problema deve essere </a:t>
            </a:r>
            <a:r>
              <a:rPr lang="it-IT" b="1">
                <a:latin typeface="Montserrat"/>
                <a:cs typeface="Segoe UI"/>
              </a:rPr>
              <a:t>sovradeterminato</a:t>
            </a:r>
            <a:r>
              <a:rPr lang="it-IT">
                <a:latin typeface="Montserrat"/>
                <a:cs typeface="Segoe UI"/>
              </a:rPr>
              <a:t>. </a:t>
            </a:r>
            <a:r>
              <a:rPr lang="en-US">
                <a:latin typeface="Montserrat"/>
                <a:cs typeface="Segoe UI"/>
              </a:rPr>
              <a:t>​</a:t>
            </a:r>
            <a:endParaRPr lang="en-US"/>
          </a:p>
          <a:p>
            <a:r>
              <a:rPr lang="it-IT">
                <a:latin typeface="Montserrat"/>
                <a:cs typeface="Segoe UI"/>
              </a:rPr>
              <a:t>​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93BD2F6-8F43-A872-2FCE-325A31DBB0BB}"/>
              </a:ext>
            </a:extLst>
          </p:cNvPr>
          <p:cNvSpPr/>
          <p:nvPr/>
        </p:nvSpPr>
        <p:spPr>
          <a:xfrm>
            <a:off x="3318270" y="2831131"/>
            <a:ext cx="2520309" cy="70110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7350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8">
            <a:extLst>
              <a:ext uri="{FF2B5EF4-FFF2-40B4-BE49-F238E27FC236}">
                <a16:creationId xmlns:a16="http://schemas.microsoft.com/office/drawing/2014/main" id="{2878BFA4-A532-CB80-20AE-03D206A8E5DF}"/>
              </a:ext>
            </a:extLst>
          </p:cNvPr>
          <p:cNvSpPr txBox="1"/>
          <p:nvPr/>
        </p:nvSpPr>
        <p:spPr>
          <a:xfrm>
            <a:off x="477079" y="399750"/>
            <a:ext cx="8185016" cy="13849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Per 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determinare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 il 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polinomio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 di 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grado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 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assegnato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 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che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 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meglio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 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approssima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 (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nel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 senso 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dei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minimi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quadrati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) un set di 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dati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, MATLAB 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mette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 a 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disposizione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 due </a:t>
            </a:r>
            <a:r>
              <a:rPr lang="en" sz="1200" b="1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funzioni</a:t>
            </a:r>
            <a:r>
              <a:rPr lang="en" sz="1200" b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  <a:ea typeface="+mn-lt"/>
                <a:cs typeface="+mn-lt"/>
              </a:rPr>
              <a:t>: Polyfit e Polyval.</a:t>
            </a:r>
            <a:endParaRPr lang="en-US" sz="1200" b="1">
              <a:solidFill>
                <a:schemeClr val="accent5">
                  <a:lumMod val="85000"/>
                  <a:lumOff val="15000"/>
                </a:schemeClr>
              </a:solidFill>
              <a:latin typeface="Montserrat"/>
              <a:ea typeface="+mn-lt"/>
              <a:cs typeface="+mn-lt"/>
            </a:endParaRPr>
          </a:p>
          <a:p>
            <a:pPr algn="ctr"/>
            <a:endParaRPr lang="en" sz="1200" b="1">
              <a:solidFill>
                <a:schemeClr val="accent5">
                  <a:lumMod val="85000"/>
                  <a:lumOff val="15000"/>
                </a:schemeClr>
              </a:solidFill>
              <a:latin typeface="Montserrat"/>
              <a:cs typeface="Arial"/>
            </a:endParaRPr>
          </a:p>
          <a:p>
            <a:pPr algn="ctr"/>
            <a:endParaRPr lang="it-IT" sz="1200">
              <a:solidFill>
                <a:schemeClr val="accent5">
                  <a:lumMod val="85000"/>
                  <a:lumOff val="15000"/>
                </a:schemeClr>
              </a:solidFill>
              <a:latin typeface="Montserrat"/>
            </a:endParaRPr>
          </a:p>
          <a:p>
            <a:pPr algn="ctr"/>
            <a:r>
              <a:rPr lang="it-IT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Anche nel caso dell’interpolazione polinomiale l’obiettivo è la ricerca dei coefficienti per minimizzare la distanza d, per questa ragione è necessario che il grado p del polinomio cercato sia al massimo pari al numero di punti da interpolare (xi, </a:t>
            </a:r>
            <a:r>
              <a:rPr lang="it-IT" sz="1200" err="1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yi</a:t>
            </a:r>
            <a:r>
              <a:rPr lang="it-IT" sz="1200">
                <a:solidFill>
                  <a:schemeClr val="accent5">
                    <a:lumMod val="85000"/>
                    <a:lumOff val="15000"/>
                  </a:schemeClr>
                </a:solidFill>
                <a:latin typeface="Montserrat"/>
              </a:rPr>
              <a:t>) meno 1, ovvero p ≤ n-1.</a:t>
            </a:r>
          </a:p>
        </p:txBody>
      </p:sp>
      <p:sp>
        <p:nvSpPr>
          <p:cNvPr id="5" name="Google Shape;220;p41">
            <a:extLst>
              <a:ext uri="{FF2B5EF4-FFF2-40B4-BE49-F238E27FC236}">
                <a16:creationId xmlns:a16="http://schemas.microsoft.com/office/drawing/2014/main" id="{0A155F6C-A846-C6E2-1FB8-B68CDA3948AE}"/>
              </a:ext>
            </a:extLst>
          </p:cNvPr>
          <p:cNvSpPr txBox="1">
            <a:spLocks/>
          </p:cNvSpPr>
          <p:nvPr/>
        </p:nvSpPr>
        <p:spPr>
          <a:xfrm>
            <a:off x="-9519" y="2645231"/>
            <a:ext cx="3008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Polyfit</a:t>
            </a:r>
          </a:p>
        </p:txBody>
      </p:sp>
      <p:sp>
        <p:nvSpPr>
          <p:cNvPr id="7" name="Google Shape;222;p41">
            <a:extLst>
              <a:ext uri="{FF2B5EF4-FFF2-40B4-BE49-F238E27FC236}">
                <a16:creationId xmlns:a16="http://schemas.microsoft.com/office/drawing/2014/main" id="{49688DE5-B8D9-EEB6-E423-06000289460A}"/>
              </a:ext>
            </a:extLst>
          </p:cNvPr>
          <p:cNvSpPr txBox="1">
            <a:spLocks/>
          </p:cNvSpPr>
          <p:nvPr/>
        </p:nvSpPr>
        <p:spPr>
          <a:xfrm>
            <a:off x="5885437" y="2830727"/>
            <a:ext cx="30054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Polyval</a:t>
            </a:r>
          </a:p>
        </p:txBody>
      </p:sp>
      <p:sp>
        <p:nvSpPr>
          <p:cNvPr id="9" name="Google Shape;223;p41">
            <a:extLst>
              <a:ext uri="{FF2B5EF4-FFF2-40B4-BE49-F238E27FC236}">
                <a16:creationId xmlns:a16="http://schemas.microsoft.com/office/drawing/2014/main" id="{4CFF4B97-713E-7CB7-FE13-0E7EA5395118}"/>
              </a:ext>
            </a:extLst>
          </p:cNvPr>
          <p:cNvSpPr txBox="1">
            <a:spLocks/>
          </p:cNvSpPr>
          <p:nvPr/>
        </p:nvSpPr>
        <p:spPr>
          <a:xfrm>
            <a:off x="6362799" y="3276898"/>
            <a:ext cx="2162034" cy="564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err="1">
                <a:latin typeface="Montserrat"/>
              </a:rPr>
              <a:t>Consente</a:t>
            </a:r>
            <a:r>
              <a:rPr lang="en-US" sz="1100">
                <a:latin typeface="Montserrat"/>
              </a:rPr>
              <a:t> di </a:t>
            </a:r>
            <a:r>
              <a:rPr lang="en-US" sz="1100" err="1">
                <a:latin typeface="Montserrat"/>
              </a:rPr>
              <a:t>valutare</a:t>
            </a:r>
            <a:r>
              <a:rPr lang="en-US" sz="1100">
                <a:latin typeface="Montserrat"/>
              </a:rPr>
              <a:t> il </a:t>
            </a:r>
            <a:r>
              <a:rPr lang="en-US" sz="1100" err="1">
                <a:latin typeface="Montserrat"/>
              </a:rPr>
              <a:t>polinomio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nei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punti</a:t>
            </a:r>
            <a:r>
              <a:rPr lang="en-US" sz="1100">
                <a:latin typeface="Montserrat"/>
              </a:rPr>
              <a:t> </a:t>
            </a:r>
            <a:r>
              <a:rPr lang="en-US" sz="1100" err="1">
                <a:latin typeface="Montserrat"/>
              </a:rPr>
              <a:t>dati</a:t>
            </a:r>
            <a:r>
              <a:rPr lang="en-US" sz="1100">
                <a:latin typeface="Montserrat"/>
              </a:rPr>
              <a:t> per </a:t>
            </a:r>
            <a:r>
              <a:rPr lang="en-US" sz="1100" err="1">
                <a:latin typeface="Montserrat"/>
              </a:rPr>
              <a:t>graficarlo</a:t>
            </a:r>
          </a:p>
        </p:txBody>
      </p:sp>
      <p:cxnSp>
        <p:nvCxnSpPr>
          <p:cNvPr id="11" name="Google Shape;224;p41">
            <a:extLst>
              <a:ext uri="{FF2B5EF4-FFF2-40B4-BE49-F238E27FC236}">
                <a16:creationId xmlns:a16="http://schemas.microsoft.com/office/drawing/2014/main" id="{554BAA50-6317-B526-95BE-8AF01876A2B0}"/>
              </a:ext>
            </a:extLst>
          </p:cNvPr>
          <p:cNvCxnSpPr/>
          <p:nvPr/>
        </p:nvCxnSpPr>
        <p:spPr>
          <a:xfrm rot="10800000" flipH="1">
            <a:off x="6890480" y="3232099"/>
            <a:ext cx="1043400" cy="480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25;p41">
            <a:extLst>
              <a:ext uri="{FF2B5EF4-FFF2-40B4-BE49-F238E27FC236}">
                <a16:creationId xmlns:a16="http://schemas.microsoft.com/office/drawing/2014/main" id="{02BB2BC1-4455-7327-308F-9BAA5073CA32}"/>
              </a:ext>
            </a:extLst>
          </p:cNvPr>
          <p:cNvCxnSpPr/>
          <p:nvPr/>
        </p:nvCxnSpPr>
        <p:spPr>
          <a:xfrm rot="10800000" flipH="1">
            <a:off x="971820" y="3043259"/>
            <a:ext cx="1043400" cy="4800"/>
          </a:xfrm>
          <a:prstGeom prst="straightConnector1">
            <a:avLst/>
          </a:prstGeom>
          <a:noFill/>
          <a:ln w="19050" cap="flat" cmpd="sng">
            <a:solidFill>
              <a:srgbClr val="A6BF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21;p41">
            <a:extLst>
              <a:ext uri="{FF2B5EF4-FFF2-40B4-BE49-F238E27FC236}">
                <a16:creationId xmlns:a16="http://schemas.microsoft.com/office/drawing/2014/main" id="{8812EDEB-DC85-DA95-BA46-48E3F03DB3D8}"/>
              </a:ext>
            </a:extLst>
          </p:cNvPr>
          <p:cNvSpPr txBox="1">
            <a:spLocks/>
          </p:cNvSpPr>
          <p:nvPr/>
        </p:nvSpPr>
        <p:spPr>
          <a:xfrm>
            <a:off x="437903" y="3103215"/>
            <a:ext cx="2281978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100" err="1"/>
              <a:t>Consente</a:t>
            </a:r>
            <a:r>
              <a:rPr lang="en-US" sz="1100"/>
              <a:t> di </a:t>
            </a:r>
            <a:r>
              <a:rPr lang="en-US" sz="1100" err="1"/>
              <a:t>determinare</a:t>
            </a:r>
            <a:r>
              <a:rPr lang="en-US" sz="1100"/>
              <a:t> </a:t>
            </a:r>
            <a:r>
              <a:rPr lang="en-US" sz="1100" err="1"/>
              <a:t>i</a:t>
            </a:r>
            <a:r>
              <a:rPr lang="en-US" sz="1100"/>
              <a:t> </a:t>
            </a:r>
            <a:r>
              <a:rPr lang="en-US" sz="1100" err="1"/>
              <a:t>coefficienti</a:t>
            </a:r>
            <a:r>
              <a:rPr lang="en-US" sz="1100"/>
              <a:t> del </a:t>
            </a:r>
            <a:r>
              <a:rPr lang="en-US" sz="1100" err="1"/>
              <a:t>polinomio</a:t>
            </a:r>
            <a:r>
              <a:rPr lang="en-US" sz="1100"/>
              <a:t> di </a:t>
            </a:r>
            <a:r>
              <a:rPr lang="en-US" sz="1100" err="1"/>
              <a:t>grado</a:t>
            </a:r>
            <a:r>
              <a:rPr lang="en-US" sz="1100"/>
              <a:t> n </a:t>
            </a:r>
            <a:r>
              <a:rPr lang="en-US" sz="1100" err="1"/>
              <a:t>che</a:t>
            </a:r>
            <a:r>
              <a:rPr lang="en-US" sz="1100"/>
              <a:t> </a:t>
            </a:r>
            <a:r>
              <a:rPr lang="en-US" sz="1100" err="1"/>
              <a:t>meglio</a:t>
            </a:r>
            <a:r>
              <a:rPr lang="en-US" sz="1100"/>
              <a:t> </a:t>
            </a:r>
            <a:r>
              <a:rPr lang="en-US" sz="1100" err="1"/>
              <a:t>approssima</a:t>
            </a:r>
            <a:r>
              <a:rPr lang="en-US" sz="1100"/>
              <a:t> il set di </a:t>
            </a:r>
            <a:r>
              <a:rPr lang="en-US" sz="1100" err="1"/>
              <a:t>dati</a:t>
            </a:r>
          </a:p>
        </p:txBody>
      </p:sp>
      <p:pic>
        <p:nvPicPr>
          <p:cNvPr id="17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046DAD3-3A40-10CE-E7FE-98BE274D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469" y="2072543"/>
            <a:ext cx="3333963" cy="264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42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>
            <a:spLocks noGrp="1"/>
          </p:cNvSpPr>
          <p:nvPr>
            <p:ph type="title"/>
          </p:nvPr>
        </p:nvSpPr>
        <p:spPr>
          <a:xfrm>
            <a:off x="852698" y="1498865"/>
            <a:ext cx="2607600" cy="5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Curve di Bézier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AB5A029-A9F5-ED64-FFD8-DABD631CD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456" y="2959806"/>
            <a:ext cx="2743200" cy="1143000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162A75A-0F0E-AB1C-9A60-C2D56F0C3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109" y="787487"/>
            <a:ext cx="2743200" cy="114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EDF81E-0FE5-A775-1FBC-27962F5F6EC4}"/>
              </a:ext>
            </a:extLst>
          </p:cNvPr>
          <p:cNvSpPr txBox="1"/>
          <p:nvPr/>
        </p:nvSpPr>
        <p:spPr>
          <a:xfrm>
            <a:off x="3200399" y="2343149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FDF53-F0FE-2767-2ACC-2CE003B38D7B}"/>
              </a:ext>
            </a:extLst>
          </p:cNvPr>
          <p:cNvSpPr txBox="1"/>
          <p:nvPr/>
        </p:nvSpPr>
        <p:spPr>
          <a:xfrm>
            <a:off x="855783" y="2453053"/>
            <a:ext cx="321212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Montserrat"/>
              </a:rPr>
              <a:t>Quando</a:t>
            </a:r>
            <a:r>
              <a:rPr lang="en-US">
                <a:solidFill>
                  <a:schemeClr val="bg1"/>
                </a:solidFill>
                <a:latin typeface="Montserrat"/>
              </a:rPr>
              <a:t>? Tra il 1950 ed il 1960</a:t>
            </a:r>
          </a:p>
          <a:p>
            <a:endParaRPr lang="en-US">
              <a:solidFill>
                <a:schemeClr val="bg1"/>
              </a:solidFill>
              <a:latin typeface="Montserrat"/>
            </a:endParaRPr>
          </a:p>
          <a:p>
            <a:r>
              <a:rPr lang="en-US" b="1">
                <a:solidFill>
                  <a:schemeClr val="bg1"/>
                </a:solidFill>
                <a:latin typeface="Montserrat"/>
              </a:rPr>
              <a:t>Dove</a:t>
            </a:r>
            <a:r>
              <a:rPr lang="en-US">
                <a:solidFill>
                  <a:schemeClr val="bg1"/>
                </a:solidFill>
                <a:latin typeface="Montserrat"/>
              </a:rPr>
              <a:t>?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Presso</a:t>
            </a:r>
            <a:r>
              <a:rPr lang="en-US">
                <a:solidFill>
                  <a:schemeClr val="bg1"/>
                </a:solidFill>
                <a:latin typeface="Montserrat"/>
              </a:rPr>
              <a:t> la </a:t>
            </a:r>
            <a:r>
              <a:rPr lang="en-US" i="1">
                <a:solidFill>
                  <a:schemeClr val="bg1"/>
                </a:solidFill>
                <a:latin typeface="Montserrat"/>
              </a:rPr>
              <a:t>Renault</a:t>
            </a:r>
          </a:p>
          <a:p>
            <a:endParaRPr lang="en-US">
              <a:solidFill>
                <a:schemeClr val="bg1"/>
              </a:solidFill>
              <a:latin typeface="Montserrat"/>
            </a:endParaRPr>
          </a:p>
          <a:p>
            <a:r>
              <a:rPr lang="en-US" b="1" err="1">
                <a:solidFill>
                  <a:schemeClr val="bg1"/>
                </a:solidFill>
                <a:latin typeface="Montserrat"/>
              </a:rPr>
              <a:t>Perchè</a:t>
            </a:r>
            <a:r>
              <a:rPr lang="en-US">
                <a:solidFill>
                  <a:schemeClr val="bg1"/>
                </a:solidFill>
                <a:latin typeface="Montserrat"/>
              </a:rPr>
              <a:t>?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Automatizzazione</a:t>
            </a:r>
            <a:r>
              <a:rPr lang="en-US">
                <a:solidFill>
                  <a:schemeClr val="bg1"/>
                </a:solidFill>
                <a:latin typeface="Montserrat"/>
              </a:rPr>
              <a:t> del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processo</a:t>
            </a:r>
            <a:r>
              <a:rPr lang="en-US">
                <a:solidFill>
                  <a:schemeClr val="bg1"/>
                </a:solidFill>
                <a:latin typeface="Montserrat"/>
              </a:rPr>
              <a:t> di design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dei</a:t>
            </a:r>
            <a:r>
              <a:rPr lang="en-US">
                <a:solidFill>
                  <a:schemeClr val="bg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/>
              </a:rPr>
              <a:t>veicoli</a:t>
            </a:r>
            <a:endParaRPr lang="en-US">
              <a:solidFill>
                <a:schemeClr val="bg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37097525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een Slides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4A4ABF4269B9B4DBD863524808C1B1E" ma:contentTypeVersion="26" ma:contentTypeDescription="Creare un nuovo documento." ma:contentTypeScope="" ma:versionID="13f7d183b629dcbe1203a3f26a9f2bb4">
  <xsd:schema xmlns:xsd="http://www.w3.org/2001/XMLSchema" xmlns:xs="http://www.w3.org/2001/XMLSchema" xmlns:p="http://schemas.microsoft.com/office/2006/metadata/properties" xmlns:ns2="22f1f826-7d51-42e9-b54d-6b44c14cb695" xmlns:ns3="a6d920ce-2d39-4518-862a-21a4ab943b96" targetNamespace="http://schemas.microsoft.com/office/2006/metadata/properties" ma:root="true" ma:fieldsID="b28038c385eaeabb4490be59abfdc573" ns2:_="" ns3:_="">
    <xsd:import namespace="22f1f826-7d51-42e9-b54d-6b44c14cb695"/>
    <xsd:import namespace="a6d920ce-2d39-4518-862a-21a4ab943b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f1f826-7d51-42e9-b54d-6b44c14cb6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hidden="true" ma:internalName="MediaServiceOCR" ma:readOnly="true">
      <xsd:simpleType>
        <xsd:restriction base="dms:Note"/>
      </xsd:simpleType>
    </xsd:element>
    <xsd:element name="MediaServiceLocation" ma:index="15" nillable="true" ma:displayName="Location" ma:hidden="true" ma:internalName="MediaServiceLocation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hidden="true" ma:internalName="MediaServiceKeyPoints" ma:readOnly="true">
      <xsd:simpleType>
        <xsd:restriction base="dms:Note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8" nillable="true" ma:taxonomy="true" ma:internalName="lcf76f155ced4ddcb4097134ff3c332f" ma:taxonomyFieldName="MediaServiceImageTags" ma:displayName="Tag immagine" ma:readOnly="false" ma:fieldId="{5cf76f15-5ced-4ddc-b409-7134ff3c332f}" ma:taxonomyMulti="true" ma:sspId="75195dc1-fe89-472b-8717-1a06404882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d920ce-2d39-4518-862a-21a4ab943b96" elementFormDefault="qualified">
    <xsd:import namespace="http://schemas.microsoft.com/office/2006/documentManagement/types"/>
    <xsd:import namespace="http://schemas.microsoft.com/office/infopath/2007/PartnerControls"/>
    <xsd:element name="SharedWithUsers" ma:index="23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0a09756b-ea59-4fde-b197-3b91270c4bed}" ma:internalName="TaxCatchAll" ma:showField="CatchAllData" ma:web="a6d920ce-2d39-4518-862a-21a4ab943b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Tipo di contenuto"/>
        <xsd:element ref="dc:title" minOccurs="0" maxOccurs="1" ma:index="1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2f1f826-7d51-42e9-b54d-6b44c14cb695">
      <Terms xmlns="http://schemas.microsoft.com/office/infopath/2007/PartnerControls"/>
    </lcf76f155ced4ddcb4097134ff3c332f>
    <TaxCatchAll xmlns="a6d920ce-2d39-4518-862a-21a4ab943b96" xsi:nil="true"/>
  </documentManagement>
</p:properties>
</file>

<file path=customXml/itemProps1.xml><?xml version="1.0" encoding="utf-8"?>
<ds:datastoreItem xmlns:ds="http://schemas.openxmlformats.org/officeDocument/2006/customXml" ds:itemID="{4AF34D51-93FE-43BE-B372-72E10F003A50}"/>
</file>

<file path=customXml/itemProps2.xml><?xml version="1.0" encoding="utf-8"?>
<ds:datastoreItem xmlns:ds="http://schemas.openxmlformats.org/officeDocument/2006/customXml" ds:itemID="{901AE34C-919D-4EB4-B06D-493CA02F936C}"/>
</file>

<file path=customXml/itemProps3.xml><?xml version="1.0" encoding="utf-8"?>
<ds:datastoreItem xmlns:ds="http://schemas.openxmlformats.org/officeDocument/2006/customXml" ds:itemID="{1D27418E-1324-4A92-B1CC-DFE9E2BDEF96}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53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Minimalist Green Slides by Slidesgo</vt:lpstr>
      <vt:lpstr>Teapot   Surface </vt:lpstr>
      <vt:lpstr>Introduzione</vt:lpstr>
      <vt:lpstr>PowerPoint Presentation</vt:lpstr>
      <vt:lpstr>Modello interpolante</vt:lpstr>
      <vt:lpstr>Problema Generale:</vt:lpstr>
      <vt:lpstr>Interpolazione Polinomiale</vt:lpstr>
      <vt:lpstr>Approssimazione</vt:lpstr>
      <vt:lpstr>PowerPoint Presentation</vt:lpstr>
      <vt:lpstr>Curve di Bézier</vt:lpstr>
      <vt:lpstr>Definizione</vt:lpstr>
      <vt:lpstr>Centro di Massa</vt:lpstr>
      <vt:lpstr>Proprietà delle curve di Bézier</vt:lpstr>
      <vt:lpstr>PowerPoint Presentation</vt:lpstr>
      <vt:lpstr>Problematiche:</vt:lpstr>
      <vt:lpstr>PowerPoint Presentation</vt:lpstr>
      <vt:lpstr>Algoritmo di De Casteljau</vt:lpstr>
      <vt:lpstr>PowerPoint Presentation</vt:lpstr>
      <vt:lpstr>PowerPoint Presentation</vt:lpstr>
      <vt:lpstr>PowerPoint Presentation</vt:lpstr>
      <vt:lpstr>PowerPoint Presentation</vt:lpstr>
      <vt:lpstr>Curva di Bézier 2D </vt:lpstr>
      <vt:lpstr>PowerPoint Presentation</vt:lpstr>
      <vt:lpstr>Curva di Bézier 3D </vt:lpstr>
      <vt:lpstr>Il fenomeno di Runge</vt:lpstr>
      <vt:lpstr>Nodi di Čebyšëv-Gauss-Lobatto</vt:lpstr>
      <vt:lpstr>Errore di interpolazione</vt:lpstr>
      <vt:lpstr>Interpolazione Polinomiale a tratti</vt:lpstr>
      <vt:lpstr>Interpolazione lineare a tratti</vt:lpstr>
      <vt:lpstr>Curve B-Spline</vt:lpstr>
      <vt:lpstr>B-Spline Definizione</vt:lpstr>
      <vt:lpstr>Parametri della curva e termini Bi,h(t)</vt:lpstr>
      <vt:lpstr>PowerPoint Presentation</vt:lpstr>
      <vt:lpstr>Proprietà delle curve B-SPLINE</vt:lpstr>
      <vt:lpstr>Proprietà 5</vt:lpstr>
      <vt:lpstr>Controllo locale Bézier VS B-Spline</vt:lpstr>
      <vt:lpstr>PowerPoint Presentation</vt:lpstr>
      <vt:lpstr>Curve NURBS</vt:lpstr>
      <vt:lpstr>Perchè le curve NURBS?</vt:lpstr>
      <vt:lpstr>PowerPoint Presentation</vt:lpstr>
      <vt:lpstr>Condizioni tecniche del vettore dei nodi</vt:lpstr>
      <vt:lpstr>PowerPoint Presentation</vt:lpstr>
      <vt:lpstr>Formulazione matematica di una curva NURBS</vt:lpstr>
      <vt:lpstr>Proprietà principali delle curve NURBS</vt:lpstr>
      <vt:lpstr>Rappresentazione di sezioni coniche</vt:lpstr>
      <vt:lpstr>PowerPoint Presentation</vt:lpstr>
      <vt:lpstr>Applicazione al caso di studio: teapot con NURBS</vt:lpstr>
      <vt:lpstr>Superfici di Bézier</vt:lpstr>
      <vt:lpstr>Definizione </vt:lpstr>
      <vt:lpstr>Limitazioni: </vt:lpstr>
      <vt:lpstr>Cubic Bézier Surface e Teapot</vt:lpstr>
      <vt:lpstr>Cubic Bézier Surface e Teapot</vt:lpstr>
      <vt:lpstr>Cubic Bézier Surface: Teapot</vt:lpstr>
      <vt:lpstr>Thank you for 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Green Slides</dc:title>
  <dc:creator>alfonso conte</dc:creator>
  <cp:revision>7</cp:revision>
  <dcterms:modified xsi:type="dcterms:W3CDTF">2022-06-06T13:59:00Z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0x01010074A4ABF4269B9B4DBD863524808C1B1E</vt:lpwstr>
  </property>
</Properties>
</file>